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74" r:id="rId1"/>
    <p:sldMasterId id="2147483744" r:id="rId2"/>
  </p:sldMasterIdLst>
  <p:notesMasterIdLst>
    <p:notesMasterId r:id="rId39"/>
  </p:notesMasterIdLst>
  <p:sldIdLst>
    <p:sldId id="256" r:id="rId3"/>
    <p:sldId id="1280" r:id="rId4"/>
    <p:sldId id="1281" r:id="rId5"/>
    <p:sldId id="776" r:id="rId6"/>
    <p:sldId id="1264" r:id="rId7"/>
    <p:sldId id="1265" r:id="rId8"/>
    <p:sldId id="1266" r:id="rId9"/>
    <p:sldId id="1267" r:id="rId10"/>
    <p:sldId id="1268" r:id="rId11"/>
    <p:sldId id="1269" r:id="rId12"/>
    <p:sldId id="1270" r:id="rId13"/>
    <p:sldId id="1271" r:id="rId14"/>
    <p:sldId id="1272" r:id="rId15"/>
    <p:sldId id="1263" r:id="rId16"/>
    <p:sldId id="1248" r:id="rId17"/>
    <p:sldId id="1250" r:id="rId18"/>
    <p:sldId id="1251" r:id="rId19"/>
    <p:sldId id="1252" r:id="rId20"/>
    <p:sldId id="1254" r:id="rId21"/>
    <p:sldId id="1255" r:id="rId22"/>
    <p:sldId id="1273" r:id="rId23"/>
    <p:sldId id="1256" r:id="rId24"/>
    <p:sldId id="1274" r:id="rId25"/>
    <p:sldId id="1257" r:id="rId26"/>
    <p:sldId id="1275" r:id="rId27"/>
    <p:sldId id="1258" r:id="rId28"/>
    <p:sldId id="1276" r:id="rId29"/>
    <p:sldId id="1259" r:id="rId30"/>
    <p:sldId id="1277" r:id="rId31"/>
    <p:sldId id="1260" r:id="rId32"/>
    <p:sldId id="1278" r:id="rId33"/>
    <p:sldId id="1261" r:id="rId34"/>
    <p:sldId id="1279" r:id="rId35"/>
    <p:sldId id="1262" r:id="rId36"/>
    <p:sldId id="1282" r:id="rId37"/>
    <p:sldId id="775" r:id="rId38"/>
  </p:sldIdLst>
  <p:sldSz cx="24384000" cy="13716000"/>
  <p:notesSz cx="6858000" cy="9144000"/>
  <p:embeddedFontLst>
    <p:embeddedFont>
      <p:font typeface="A.Casual.Handwritten.Pen" panose="020B0604020202020204" pitchFamily="34" charset="0"/>
      <p:regular r:id="rId40"/>
    </p:embeddedFont>
    <p:embeddedFont>
      <p:font typeface="Avenir" panose="02000503020000020003" pitchFamily="2" charset="0"/>
      <p:regular r:id="rId41"/>
      <p:italic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Helvetica Neue" panose="02000503000000020004" pitchFamily="2" charset="0"/>
      <p:regular r:id="rId47"/>
      <p:bold r:id="rId48"/>
      <p:italic r:id="rId49"/>
      <p:boldItalic r:id="rId50"/>
    </p:embeddedFont>
    <p:embeddedFont>
      <p:font typeface="Helvetica Neue Light" panose="02000403000000020004" pitchFamily="2" charset="0"/>
      <p:regular r:id="rId51"/>
      <p:bold r:id="rId52"/>
      <p:italic r:id="rId53"/>
      <p:boldItalic r:id="rId54"/>
    </p:embeddedFont>
    <p:embeddedFont>
      <p:font typeface="Hiberus type" panose="020B0704020202020204" pitchFamily="34" charset="0"/>
      <p:bold r:id="rId55"/>
    </p:embeddedFont>
    <p:embeddedFont>
      <p:font typeface="Netto OT" panose="020B0704020202020204" pitchFamily="34" charset="0"/>
      <p:bold r:id="rId56"/>
    </p:embeddedFont>
    <p:embeddedFont>
      <p:font typeface="Roboto" panose="02000000000000000000" pitchFamily="2" charset="0"/>
      <p:regular r:id="rId57"/>
      <p:bold r:id="rId58"/>
      <p:italic r:id="rId59"/>
      <p:boldItalic r:id="rId60"/>
    </p:embeddedFont>
    <p:embeddedFont>
      <p:font typeface="Roboto Black" panose="02000000000000000000" pitchFamily="2" charset="0"/>
      <p:regular r:id="rId61"/>
      <p:bold r:id="rId62"/>
      <p:italic r:id="rId63"/>
      <p:boldItalic r:id="rId64"/>
    </p:embeddedFont>
    <p:embeddedFont>
      <p:font typeface="Roboto Condensed" panose="02000000000000000000" pitchFamily="2" charset="0"/>
      <p:regular r:id="rId65"/>
      <p:bold r:id="rId66"/>
      <p:italic r:id="rId67"/>
      <p:boldItalic r:id="rId68"/>
    </p:embeddedFont>
    <p:embeddedFont>
      <p:font typeface="Roboto Condensed Light" panose="02000000000000000000" pitchFamily="2" charset="0"/>
      <p:regular r:id="rId69"/>
      <p:bold r:id="rId70"/>
      <p:italic r:id="rId71"/>
      <p:boldItalic r:id="rId72"/>
    </p:embeddedFont>
    <p:embeddedFont>
      <p:font typeface="Roboto Light" panose="02000000000000000000" pitchFamily="2" charset="0"/>
      <p:regular r:id="rId73"/>
      <p:bold r:id="rId74"/>
      <p:italic r:id="rId75"/>
      <p:boldItalic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11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692F2FD-674B-4CE1-AD63-985FFDA37DF3}">
  <a:tblStyle styleId="{9692F2FD-674B-4CE1-AD63-985FFDA37D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83F7314-B457-4DDE-AED9-78DA28E1970F}" styleName="Table_1">
    <a:wholeTbl>
      <a:tcTxStyle b="off" i="off">
        <a:font>
          <a:latin typeface="Helvetica"/>
          <a:ea typeface="Helvetica"/>
          <a:cs typeface="Helvetica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76" autoAdjust="0"/>
    <p:restoredTop sz="94702"/>
  </p:normalViewPr>
  <p:slideViewPr>
    <p:cSldViewPr snapToGrid="0">
      <p:cViewPr varScale="1">
        <p:scale>
          <a:sx n="75" d="100"/>
          <a:sy n="75" d="100"/>
        </p:scale>
        <p:origin x="1048" y="192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63" Type="http://schemas.openxmlformats.org/officeDocument/2006/relationships/font" Target="fonts/font24.fntdata"/><Relationship Id="rId68" Type="http://schemas.openxmlformats.org/officeDocument/2006/relationships/font" Target="fonts/font29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66" Type="http://schemas.openxmlformats.org/officeDocument/2006/relationships/font" Target="fonts/font27.fntdata"/><Relationship Id="rId74" Type="http://schemas.openxmlformats.org/officeDocument/2006/relationships/font" Target="fonts/font35.fntdata"/><Relationship Id="rId79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22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font" Target="fonts/font25.fntdata"/><Relationship Id="rId69" Type="http://schemas.openxmlformats.org/officeDocument/2006/relationships/font" Target="fonts/font30.fntdata"/><Relationship Id="rId77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12.fntdata"/><Relationship Id="rId72" Type="http://schemas.openxmlformats.org/officeDocument/2006/relationships/font" Target="fonts/font33.fntdata"/><Relationship Id="rId80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67" Type="http://schemas.openxmlformats.org/officeDocument/2006/relationships/font" Target="fonts/font28.fntdata"/><Relationship Id="rId20" Type="http://schemas.openxmlformats.org/officeDocument/2006/relationships/slide" Target="slides/slide18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font" Target="fonts/font23.fntdata"/><Relationship Id="rId70" Type="http://schemas.openxmlformats.org/officeDocument/2006/relationships/font" Target="fonts/font31.fntdata"/><Relationship Id="rId75" Type="http://schemas.openxmlformats.org/officeDocument/2006/relationships/font" Target="fonts/font3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openxmlformats.org/officeDocument/2006/relationships/font" Target="fonts/font26.fntdata"/><Relationship Id="rId73" Type="http://schemas.openxmlformats.org/officeDocument/2006/relationships/font" Target="fonts/font34.fntdata"/><Relationship Id="rId78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notesMaster" Target="notesMasters/notesMaster1.xml"/><Relationship Id="rId34" Type="http://schemas.openxmlformats.org/officeDocument/2006/relationships/slide" Target="slides/slide32.xml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6" Type="http://schemas.openxmlformats.org/officeDocument/2006/relationships/font" Target="fonts/font37.fntdata"/><Relationship Id="rId7" Type="http://schemas.openxmlformats.org/officeDocument/2006/relationships/slide" Target="slides/slide5.xml"/><Relationship Id="rId71" Type="http://schemas.openxmlformats.org/officeDocument/2006/relationships/font" Target="fonts/font3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tiff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64303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991023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2663268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6761070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918298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8166773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10121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415604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4581238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868767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9199573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41629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38669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7208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484154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971006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2996681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7302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322152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3653366" y="1958422"/>
            <a:ext cx="19507201" cy="2499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13610166" y="4458252"/>
            <a:ext cx="9550401" cy="8761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ctr" anchorCtr="0"/>
          <a:lstStyle>
            <a:lvl1pPr marL="457200" lvl="0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"/>
              <a:buNone/>
              <a:defRPr sz="5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839229" y="13001625"/>
            <a:ext cx="687684" cy="513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9">
            <a:extLst>
              <a:ext uri="{FF2B5EF4-FFF2-40B4-BE49-F238E27FC236}">
                <a16:creationId xmlns:a16="http://schemas.microsoft.com/office/drawing/2014/main" id="{4CB58DF2-E76F-4B45-85E4-91A7BBAF4A0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8626215"/>
            <a:ext cx="15582144" cy="5124799"/>
          </a:xfrm>
          <a:prstGeom prst="rect">
            <a:avLst/>
          </a:prstGeom>
          <a:solidFill>
            <a:srgbClr val="9AAE0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83275" tIns="91633" rIns="183275" bIns="91633" anchor="ctr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50000"/>
              </a:spcBef>
            </a:pPr>
            <a:endParaRPr lang="es-ES_tradnl" altLang="es-ES" sz="5013">
              <a:solidFill>
                <a:srgbClr val="B9D405"/>
              </a:solidFill>
            </a:endParaRPr>
          </a:p>
        </p:txBody>
      </p:sp>
      <p:pic>
        <p:nvPicPr>
          <p:cNvPr id="5" name="Picture 20">
            <a:extLst>
              <a:ext uri="{FF2B5EF4-FFF2-40B4-BE49-F238E27FC236}">
                <a16:creationId xmlns:a16="http://schemas.microsoft.com/office/drawing/2014/main" id="{B353F34F-EFAF-459D-BA56-8DD506313F7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9834" y="369240"/>
            <a:ext cx="8262249" cy="425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462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912089" y="6652761"/>
            <a:ext cx="12696414" cy="1658399"/>
          </a:xfrm>
          <a:ln/>
        </p:spPr>
        <p:txBody>
          <a:bodyPr/>
          <a:lstStyle>
            <a:lvl1pPr>
              <a:defRPr>
                <a:solidFill>
                  <a:srgbClr val="B9D405"/>
                </a:solidFill>
              </a:defRPr>
            </a:lvl1pPr>
          </a:lstStyle>
          <a:p>
            <a:r>
              <a:rPr lang="es-ES_tradnl"/>
              <a:t>Click to edit Master title style</a:t>
            </a:r>
          </a:p>
        </p:txBody>
      </p:sp>
      <p:sp>
        <p:nvSpPr>
          <p:cNvPr id="154628" name="Rectangle 4"/>
          <p:cNvSpPr>
            <a:spLocks noGrp="1" noChangeAspect="1" noChangeArrowheads="1"/>
          </p:cNvSpPr>
          <p:nvPr>
            <p:ph type="subTitle" idx="1"/>
          </p:nvPr>
        </p:nvSpPr>
        <p:spPr>
          <a:xfrm>
            <a:off x="1994211" y="8938232"/>
            <a:ext cx="12137257" cy="1244595"/>
          </a:xfrm>
          <a:ln/>
        </p:spPr>
        <p:txBody>
          <a:bodyPr lIns="0" tIns="0" rIns="0" bIns="0"/>
          <a:lstStyle>
            <a:lvl1pPr marL="0" indent="0">
              <a:spcBef>
                <a:spcPct val="0"/>
              </a:spcBef>
              <a:defRPr sz="4010">
                <a:solidFill>
                  <a:schemeClr val="bg1"/>
                </a:solidFill>
              </a:defRPr>
            </a:lvl1pPr>
          </a:lstStyle>
          <a:p>
            <a:r>
              <a:rPr lang="es-ES_tradnl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08556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64905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7729" y="8814018"/>
            <a:ext cx="20724054" cy="2724738"/>
          </a:xfrm>
        </p:spPr>
        <p:txBody>
          <a:bodyPr/>
          <a:lstStyle>
            <a:lvl1pPr algn="l">
              <a:defRPr sz="8020" b="1" cap="all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7729" y="5812423"/>
            <a:ext cx="20724054" cy="3001669"/>
          </a:xfrm>
        </p:spPr>
        <p:txBody>
          <a:bodyPr anchor="b"/>
          <a:lstStyle>
            <a:lvl1pPr marL="0" indent="0">
              <a:buNone/>
              <a:defRPr sz="4010"/>
            </a:lvl1pPr>
            <a:lvl2pPr marL="916732" indent="0">
              <a:buNone/>
              <a:defRPr sz="3609"/>
            </a:lvl2pPr>
            <a:lvl3pPr marL="1833463" indent="0">
              <a:buNone/>
              <a:defRPr sz="3208"/>
            </a:lvl3pPr>
            <a:lvl4pPr marL="2750195" indent="0">
              <a:buNone/>
              <a:defRPr sz="2807"/>
            </a:lvl4pPr>
            <a:lvl5pPr marL="3666927" indent="0">
              <a:buNone/>
              <a:defRPr sz="2807"/>
            </a:lvl5pPr>
            <a:lvl6pPr marL="4583659" indent="0">
              <a:buNone/>
              <a:defRPr sz="2807"/>
            </a:lvl6pPr>
            <a:lvl7pPr marL="5500390" indent="0">
              <a:buNone/>
              <a:defRPr sz="2807"/>
            </a:lvl7pPr>
            <a:lvl8pPr marL="6417122" indent="0">
              <a:buNone/>
              <a:defRPr sz="2807"/>
            </a:lvl8pPr>
            <a:lvl9pPr marL="7333854" indent="0">
              <a:buNone/>
              <a:defRPr sz="28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807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20080" y="3199094"/>
            <a:ext cx="10784328" cy="9052750"/>
          </a:xfrm>
        </p:spPr>
        <p:txBody>
          <a:bodyPr/>
          <a:lstStyle>
            <a:lvl1pPr>
              <a:defRPr sz="5614"/>
            </a:lvl1pPr>
            <a:lvl2pPr>
              <a:defRPr sz="4812"/>
            </a:lvl2pPr>
            <a:lvl3pPr>
              <a:defRPr sz="4010"/>
            </a:lvl3pPr>
            <a:lvl4pPr>
              <a:defRPr sz="3609"/>
            </a:lvl4pPr>
            <a:lvl5pPr>
              <a:defRPr sz="3609"/>
            </a:lvl5pPr>
            <a:lvl6pPr>
              <a:defRPr sz="3609"/>
            </a:lvl6pPr>
            <a:lvl7pPr>
              <a:defRPr sz="3609"/>
            </a:lvl7pPr>
            <a:lvl8pPr>
              <a:defRPr sz="3609"/>
            </a:lvl8pPr>
            <a:lvl9pPr>
              <a:defRPr sz="360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79787" y="3199094"/>
            <a:ext cx="10784328" cy="9052750"/>
          </a:xfrm>
        </p:spPr>
        <p:txBody>
          <a:bodyPr/>
          <a:lstStyle>
            <a:lvl1pPr>
              <a:defRPr sz="5614"/>
            </a:lvl1pPr>
            <a:lvl2pPr>
              <a:defRPr sz="4812"/>
            </a:lvl2pPr>
            <a:lvl3pPr>
              <a:defRPr sz="4010"/>
            </a:lvl3pPr>
            <a:lvl4pPr>
              <a:defRPr sz="3609"/>
            </a:lvl4pPr>
            <a:lvl5pPr>
              <a:defRPr sz="3609"/>
            </a:lvl5pPr>
            <a:lvl6pPr>
              <a:defRPr sz="3609"/>
            </a:lvl6pPr>
            <a:lvl7pPr>
              <a:defRPr sz="3609"/>
            </a:lvl7pPr>
            <a:lvl8pPr>
              <a:defRPr sz="3609"/>
            </a:lvl8pPr>
            <a:lvl9pPr>
              <a:defRPr sz="360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526586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0080" y="550751"/>
            <a:ext cx="21944033" cy="228546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0079" y="3071698"/>
            <a:ext cx="10772599" cy="1279608"/>
          </a:xfrm>
        </p:spPr>
        <p:txBody>
          <a:bodyPr anchor="b"/>
          <a:lstStyle>
            <a:lvl1pPr marL="0" indent="0">
              <a:buNone/>
              <a:defRPr sz="4812" b="1"/>
            </a:lvl1pPr>
            <a:lvl2pPr marL="916732" indent="0">
              <a:buNone/>
              <a:defRPr sz="4010" b="1"/>
            </a:lvl2pPr>
            <a:lvl3pPr marL="1833463" indent="0">
              <a:buNone/>
              <a:defRPr sz="3609" b="1"/>
            </a:lvl3pPr>
            <a:lvl4pPr marL="2750195" indent="0">
              <a:buNone/>
              <a:defRPr sz="3208" b="1"/>
            </a:lvl4pPr>
            <a:lvl5pPr marL="3666927" indent="0">
              <a:buNone/>
              <a:defRPr sz="3208" b="1"/>
            </a:lvl5pPr>
            <a:lvl6pPr marL="4583659" indent="0">
              <a:buNone/>
              <a:defRPr sz="3208" b="1"/>
            </a:lvl6pPr>
            <a:lvl7pPr marL="5500390" indent="0">
              <a:buNone/>
              <a:defRPr sz="3208" b="1"/>
            </a:lvl7pPr>
            <a:lvl8pPr marL="6417122" indent="0">
              <a:buNone/>
              <a:defRPr sz="3208" b="1"/>
            </a:lvl8pPr>
            <a:lvl9pPr marL="7333854" indent="0">
              <a:buNone/>
              <a:defRPr sz="320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0079" y="4351379"/>
            <a:ext cx="10772599" cy="7900466"/>
          </a:xfrm>
        </p:spPr>
        <p:txBody>
          <a:bodyPr/>
          <a:lstStyle>
            <a:lvl1pPr>
              <a:defRPr sz="4812"/>
            </a:lvl1pPr>
            <a:lvl2pPr>
              <a:defRPr sz="4010"/>
            </a:lvl2pPr>
            <a:lvl3pPr>
              <a:defRPr sz="3609"/>
            </a:lvl3pPr>
            <a:lvl4pPr>
              <a:defRPr sz="3208"/>
            </a:lvl4pPr>
            <a:lvl5pPr>
              <a:defRPr sz="3208"/>
            </a:lvl5pPr>
            <a:lvl6pPr>
              <a:defRPr sz="3208"/>
            </a:lvl6pPr>
            <a:lvl7pPr>
              <a:defRPr sz="3208"/>
            </a:lvl7pPr>
            <a:lvl8pPr>
              <a:defRPr sz="3208"/>
            </a:lvl8pPr>
            <a:lvl9pPr>
              <a:defRPr sz="320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7605" y="3071698"/>
            <a:ext cx="10776510" cy="1279608"/>
          </a:xfrm>
        </p:spPr>
        <p:txBody>
          <a:bodyPr anchor="b"/>
          <a:lstStyle>
            <a:lvl1pPr marL="0" indent="0">
              <a:buNone/>
              <a:defRPr sz="4812" b="1"/>
            </a:lvl1pPr>
            <a:lvl2pPr marL="916732" indent="0">
              <a:buNone/>
              <a:defRPr sz="4010" b="1"/>
            </a:lvl2pPr>
            <a:lvl3pPr marL="1833463" indent="0">
              <a:buNone/>
              <a:defRPr sz="3609" b="1"/>
            </a:lvl3pPr>
            <a:lvl4pPr marL="2750195" indent="0">
              <a:buNone/>
              <a:defRPr sz="3208" b="1"/>
            </a:lvl4pPr>
            <a:lvl5pPr marL="3666927" indent="0">
              <a:buNone/>
              <a:defRPr sz="3208" b="1"/>
            </a:lvl5pPr>
            <a:lvl6pPr marL="4583659" indent="0">
              <a:buNone/>
              <a:defRPr sz="3208" b="1"/>
            </a:lvl6pPr>
            <a:lvl7pPr marL="5500390" indent="0">
              <a:buNone/>
              <a:defRPr sz="3208" b="1"/>
            </a:lvl7pPr>
            <a:lvl8pPr marL="6417122" indent="0">
              <a:buNone/>
              <a:defRPr sz="3208" b="1"/>
            </a:lvl8pPr>
            <a:lvl9pPr marL="7333854" indent="0">
              <a:buNone/>
              <a:defRPr sz="320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7605" y="4351379"/>
            <a:ext cx="10776510" cy="7900466"/>
          </a:xfrm>
        </p:spPr>
        <p:txBody>
          <a:bodyPr/>
          <a:lstStyle>
            <a:lvl1pPr>
              <a:defRPr sz="4812"/>
            </a:lvl1pPr>
            <a:lvl2pPr>
              <a:defRPr sz="4010"/>
            </a:lvl2pPr>
            <a:lvl3pPr>
              <a:defRPr sz="3609"/>
            </a:lvl3pPr>
            <a:lvl4pPr>
              <a:defRPr sz="3208"/>
            </a:lvl4pPr>
            <a:lvl5pPr>
              <a:defRPr sz="3208"/>
            </a:lvl5pPr>
            <a:lvl6pPr>
              <a:defRPr sz="3208"/>
            </a:lvl6pPr>
            <a:lvl7pPr>
              <a:defRPr sz="3208"/>
            </a:lvl7pPr>
            <a:lvl8pPr>
              <a:defRPr sz="3208"/>
            </a:lvl8pPr>
            <a:lvl9pPr>
              <a:defRPr sz="320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771378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36918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79926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993" y="547567"/>
            <a:ext cx="8019819" cy="2323667"/>
          </a:xfrm>
        </p:spPr>
        <p:txBody>
          <a:bodyPr anchor="b"/>
          <a:lstStyle>
            <a:lvl1pPr algn="l">
              <a:defRPr sz="4010" b="1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3162" y="547536"/>
            <a:ext cx="13630953" cy="11704278"/>
          </a:xfrm>
        </p:spPr>
        <p:txBody>
          <a:bodyPr/>
          <a:lstStyle>
            <a:lvl1pPr>
              <a:defRPr sz="6416"/>
            </a:lvl1pPr>
            <a:lvl2pPr>
              <a:defRPr sz="5614"/>
            </a:lvl2pPr>
            <a:lvl3pPr>
              <a:defRPr sz="4812"/>
            </a:lvl3pPr>
            <a:lvl4pPr>
              <a:defRPr sz="4010"/>
            </a:lvl4pPr>
            <a:lvl5pPr>
              <a:defRPr sz="4010"/>
            </a:lvl5pPr>
            <a:lvl6pPr>
              <a:defRPr sz="4010"/>
            </a:lvl6pPr>
            <a:lvl7pPr>
              <a:defRPr sz="4010"/>
            </a:lvl7pPr>
            <a:lvl8pPr>
              <a:defRPr sz="4010"/>
            </a:lvl8pPr>
            <a:lvl9pPr>
              <a:defRPr sz="401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993" y="2871234"/>
            <a:ext cx="8019819" cy="9380611"/>
          </a:xfrm>
        </p:spPr>
        <p:txBody>
          <a:bodyPr/>
          <a:lstStyle>
            <a:lvl1pPr marL="0" indent="0">
              <a:buNone/>
              <a:defRPr sz="2807"/>
            </a:lvl1pPr>
            <a:lvl2pPr marL="916732" indent="0">
              <a:buNone/>
              <a:defRPr sz="2406"/>
            </a:lvl2pPr>
            <a:lvl3pPr marL="1833463" indent="0">
              <a:buNone/>
              <a:defRPr sz="2005"/>
            </a:lvl3pPr>
            <a:lvl4pPr marL="2750195" indent="0">
              <a:buNone/>
              <a:defRPr sz="1805"/>
            </a:lvl4pPr>
            <a:lvl5pPr marL="3666927" indent="0">
              <a:buNone/>
              <a:defRPr sz="1805"/>
            </a:lvl5pPr>
            <a:lvl6pPr marL="4583659" indent="0">
              <a:buNone/>
              <a:defRPr sz="1805"/>
            </a:lvl6pPr>
            <a:lvl7pPr marL="5500390" indent="0">
              <a:buNone/>
              <a:defRPr sz="1805"/>
            </a:lvl7pPr>
            <a:lvl8pPr marL="6417122" indent="0">
              <a:buNone/>
              <a:defRPr sz="1805"/>
            </a:lvl8pPr>
            <a:lvl9pPr marL="7333854" indent="0">
              <a:buNone/>
              <a:defRPr sz="180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230908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8275" y="9600245"/>
            <a:ext cx="14631967" cy="1133185"/>
          </a:xfrm>
        </p:spPr>
        <p:txBody>
          <a:bodyPr anchor="b"/>
          <a:lstStyle>
            <a:lvl1pPr algn="l">
              <a:defRPr sz="4010" b="1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8275" y="1225570"/>
            <a:ext cx="14631967" cy="8228325"/>
          </a:xfrm>
        </p:spPr>
        <p:txBody>
          <a:bodyPr/>
          <a:lstStyle>
            <a:lvl1pPr marL="0" indent="0">
              <a:buNone/>
              <a:defRPr sz="6416"/>
            </a:lvl1pPr>
            <a:lvl2pPr marL="916732" indent="0">
              <a:buNone/>
              <a:defRPr sz="5614"/>
            </a:lvl2pPr>
            <a:lvl3pPr marL="1833463" indent="0">
              <a:buNone/>
              <a:defRPr sz="4812"/>
            </a:lvl3pPr>
            <a:lvl4pPr marL="2750195" indent="0">
              <a:buNone/>
              <a:defRPr sz="4010"/>
            </a:lvl4pPr>
            <a:lvl5pPr marL="3666927" indent="0">
              <a:buNone/>
              <a:defRPr sz="4010"/>
            </a:lvl5pPr>
            <a:lvl6pPr marL="4583659" indent="0">
              <a:buNone/>
              <a:defRPr sz="4010"/>
            </a:lvl6pPr>
            <a:lvl7pPr marL="5500390" indent="0">
              <a:buNone/>
              <a:defRPr sz="4010"/>
            </a:lvl7pPr>
            <a:lvl8pPr marL="6417122" indent="0">
              <a:buNone/>
              <a:defRPr sz="4010"/>
            </a:lvl8pPr>
            <a:lvl9pPr marL="7333854" indent="0">
              <a:buNone/>
              <a:defRPr sz="4010"/>
            </a:lvl9pPr>
          </a:lstStyle>
          <a:p>
            <a:pPr lvl="0"/>
            <a:endParaRPr lang="pt-PT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8275" y="10733431"/>
            <a:ext cx="14631967" cy="1610651"/>
          </a:xfrm>
        </p:spPr>
        <p:txBody>
          <a:bodyPr/>
          <a:lstStyle>
            <a:lvl1pPr marL="0" indent="0">
              <a:buNone/>
              <a:defRPr sz="2807"/>
            </a:lvl1pPr>
            <a:lvl2pPr marL="916732" indent="0">
              <a:buNone/>
              <a:defRPr sz="2406"/>
            </a:lvl2pPr>
            <a:lvl3pPr marL="1833463" indent="0">
              <a:buNone/>
              <a:defRPr sz="2005"/>
            </a:lvl3pPr>
            <a:lvl4pPr marL="2750195" indent="0">
              <a:buNone/>
              <a:defRPr sz="1805"/>
            </a:lvl4pPr>
            <a:lvl5pPr marL="3666927" indent="0">
              <a:buNone/>
              <a:defRPr sz="1805"/>
            </a:lvl5pPr>
            <a:lvl6pPr marL="4583659" indent="0">
              <a:buNone/>
              <a:defRPr sz="1805"/>
            </a:lvl6pPr>
            <a:lvl7pPr marL="5500390" indent="0">
              <a:buNone/>
              <a:defRPr sz="1805"/>
            </a:lvl7pPr>
            <a:lvl8pPr marL="6417122" indent="0">
              <a:buNone/>
              <a:defRPr sz="1805"/>
            </a:lvl8pPr>
            <a:lvl9pPr marL="7333854" indent="0">
              <a:buNone/>
              <a:defRPr sz="180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01319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03450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seño personalizado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"/>
            <a:ext cx="24384001" cy="13716002"/>
          </a:xfrm>
          <a:prstGeom prst="rect">
            <a:avLst/>
          </a:prstGeom>
          <a:solidFill>
            <a:srgbClr val="173962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Calibri"/>
              <a:buNone/>
            </a:pPr>
            <a:endParaRPr sz="5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2590799" y="10311317"/>
            <a:ext cx="190504" cy="17256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Calibri"/>
              <a:buNone/>
            </a:pPr>
            <a:endParaRPr sz="5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2974975" y="10311186"/>
            <a:ext cx="15169490" cy="171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300"/>
              <a:buFont typeface="Avenir"/>
              <a:buNone/>
              <a:defRPr sz="6300">
                <a:solidFill>
                  <a:srgbClr val="FFFFFF"/>
                </a:solidFill>
                <a:latin typeface="A.Casual.Handwritten.Pen" panose="020B0604020202020204" charset="0"/>
                <a:ea typeface="A.Casual.Handwritten.Pen" panose="020B0604020202020204" charset="0"/>
                <a:cs typeface="A.Casual.Handwritten.Pen" panose="020B0604020202020204" charset="0"/>
                <a:sym typeface="Aveni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17227945" y="12712700"/>
            <a:ext cx="494510" cy="51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020" y="818059"/>
            <a:ext cx="5486008" cy="114337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982" y="818059"/>
            <a:ext cx="16082649" cy="114337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0660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 blanco">
  <p:cSld name="En blanco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09" y="0"/>
            <a:ext cx="2437678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935815" y="13010554"/>
            <a:ext cx="494511" cy="511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seño personalizado">
  <p:cSld name="1_Diseño personalizado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4384000" cy="13720064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1446697" y="527631"/>
            <a:ext cx="9674226" cy="97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4950"/>
              <a:buFont typeface="Arial"/>
              <a:buNone/>
              <a:defRPr sz="6600">
                <a:latin typeface="Arial"/>
                <a:ea typeface="Arial"/>
                <a:cs typeface="Arial"/>
                <a:sym typeface="Arial"/>
              </a:defRPr>
            </a:lvl1pPr>
            <a:lvl2pPr marL="914400" lvl="1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1483299" y="1591938"/>
            <a:ext cx="6929214" cy="626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/>
          <a:lstStyle>
            <a:lvl1pPr marL="457200" lvl="0" indent="-228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B4B5B4"/>
              </a:buClr>
              <a:buSzPts val="3000"/>
              <a:buFont typeface="Roboto Light"/>
              <a:buNone/>
              <a:defRPr sz="4000">
                <a:solidFill>
                  <a:srgbClr val="B4B5B4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3"/>
          </p:nvPr>
        </p:nvSpPr>
        <p:spPr>
          <a:xfrm>
            <a:off x="1168413" y="2876559"/>
            <a:ext cx="22094826" cy="8455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457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Roboto"/>
              <a:buChar char="•"/>
              <a:defRPr sz="48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4191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3F3F3F"/>
              </a:buClr>
              <a:buSzPts val="3000"/>
              <a:buFont typeface="Roboto"/>
              <a:buChar char="•"/>
              <a:defRPr sz="4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40005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3F3F3F"/>
              </a:buClr>
              <a:buSzPts val="2700"/>
              <a:buFont typeface="Roboto"/>
              <a:buChar char="•"/>
              <a:defRPr sz="3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81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Roboto"/>
              <a:buChar char="•"/>
              <a:defRPr sz="32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81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Roboto"/>
              <a:buChar char="•"/>
              <a:defRPr sz="32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iseño personalizado">
  <p:cSld name="2_Diseño personalizado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4384000" cy="13720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ólo el título">
  <p:cSld name="Sólo el título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"/>
            <a:ext cx="24384000" cy="13716002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1219200" y="549276"/>
            <a:ext cx="21945600" cy="836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AD8FD"/>
              </a:buClr>
              <a:buSzPts val="6300"/>
              <a:buFont typeface="Calibri"/>
              <a:buAutoNum type="arabicPeriod"/>
              <a:defRPr sz="6300">
                <a:solidFill>
                  <a:srgbClr val="8AD8F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1219203" y="2394892"/>
            <a:ext cx="7488767" cy="57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rgbClr val="8AD8FD"/>
              </a:buClr>
              <a:buSzPts val="5300"/>
              <a:buFont typeface="Calibri"/>
              <a:buNone/>
              <a:defRPr sz="5300" b="1">
                <a:solidFill>
                  <a:srgbClr val="8AD8F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2"/>
          </p:nvPr>
        </p:nvSpPr>
        <p:spPr>
          <a:xfrm>
            <a:off x="1219203" y="0"/>
            <a:ext cx="21120101" cy="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/>
          <a:lstStyle>
            <a:lvl1pPr marL="457200" lvl="0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23836538" y="12800480"/>
            <a:ext cx="644831" cy="63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B6D3"/>
              </a:buClr>
              <a:buSzPts val="4200"/>
              <a:buFont typeface="Calibri"/>
              <a:buNone/>
              <a:defRPr sz="4200" b="1">
                <a:solidFill>
                  <a:srgbClr val="93B6D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B6D3"/>
              </a:buClr>
              <a:buSzPts val="4200"/>
              <a:buFont typeface="Calibri"/>
              <a:buNone/>
              <a:defRPr sz="4200" b="1">
                <a:solidFill>
                  <a:srgbClr val="93B6D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B6D3"/>
              </a:buClr>
              <a:buSzPts val="4200"/>
              <a:buFont typeface="Calibri"/>
              <a:buNone/>
              <a:defRPr sz="4200" b="1">
                <a:solidFill>
                  <a:srgbClr val="93B6D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B6D3"/>
              </a:buClr>
              <a:buSzPts val="4200"/>
              <a:buFont typeface="Calibri"/>
              <a:buNone/>
              <a:defRPr sz="4200" b="1">
                <a:solidFill>
                  <a:srgbClr val="93B6D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B6D3"/>
              </a:buClr>
              <a:buSzPts val="4200"/>
              <a:buFont typeface="Calibri"/>
              <a:buNone/>
              <a:defRPr sz="4200" b="1">
                <a:solidFill>
                  <a:srgbClr val="93B6D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B6D3"/>
              </a:buClr>
              <a:buSzPts val="4200"/>
              <a:buFont typeface="Calibri"/>
              <a:buNone/>
              <a:defRPr sz="4200" b="1">
                <a:solidFill>
                  <a:srgbClr val="93B6D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B6D3"/>
              </a:buClr>
              <a:buSzPts val="4200"/>
              <a:buFont typeface="Calibri"/>
              <a:buNone/>
              <a:defRPr sz="4200" b="1">
                <a:solidFill>
                  <a:srgbClr val="93B6D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B6D3"/>
              </a:buClr>
              <a:buSzPts val="4200"/>
              <a:buFont typeface="Calibri"/>
              <a:buNone/>
              <a:defRPr sz="4200" b="1">
                <a:solidFill>
                  <a:srgbClr val="93B6D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3B6D3"/>
              </a:buClr>
              <a:buSzPts val="4200"/>
              <a:buFont typeface="Calibri"/>
              <a:buNone/>
              <a:defRPr sz="4200" b="1">
                <a:solidFill>
                  <a:srgbClr val="93B6D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 i="0" u="none" strike="noStrike" cap="non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Índ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0DECCE56-2D41-4EBB-BD8D-1D47F3CEB96C}"/>
              </a:ext>
            </a:extLst>
          </p:cNvPr>
          <p:cNvSpPr/>
          <p:nvPr userDrawn="1"/>
        </p:nvSpPr>
        <p:spPr>
          <a:xfrm>
            <a:off x="1" y="0"/>
            <a:ext cx="14037366" cy="13716000"/>
          </a:xfrm>
          <a:prstGeom prst="rect">
            <a:avLst/>
          </a:prstGeom>
          <a:solidFill>
            <a:srgbClr val="14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800"/>
          </a:p>
        </p:txBody>
      </p:sp>
      <p:sp>
        <p:nvSpPr>
          <p:cNvPr id="8" name="Triángulo rectángulo 7">
            <a:extLst>
              <a:ext uri="{FF2B5EF4-FFF2-40B4-BE49-F238E27FC236}">
                <a16:creationId xmlns:a16="http://schemas.microsoft.com/office/drawing/2014/main" id="{EC9D62C2-A637-459E-9AB5-10E3F07C0F07}"/>
              </a:ext>
            </a:extLst>
          </p:cNvPr>
          <p:cNvSpPr/>
          <p:nvPr userDrawn="1"/>
        </p:nvSpPr>
        <p:spPr>
          <a:xfrm rot="10800000">
            <a:off x="16002000" y="-3"/>
            <a:ext cx="8382000" cy="1115849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800"/>
          </a:p>
        </p:txBody>
      </p:sp>
      <p:sp>
        <p:nvSpPr>
          <p:cNvPr id="9" name="Triángulo rectángulo 8">
            <a:extLst>
              <a:ext uri="{FF2B5EF4-FFF2-40B4-BE49-F238E27FC236}">
                <a16:creationId xmlns:a16="http://schemas.microsoft.com/office/drawing/2014/main" id="{57A64BE5-00A2-490C-936E-9EB02DD97CED}"/>
              </a:ext>
            </a:extLst>
          </p:cNvPr>
          <p:cNvSpPr/>
          <p:nvPr userDrawn="1"/>
        </p:nvSpPr>
        <p:spPr>
          <a:xfrm>
            <a:off x="14037368" y="0"/>
            <a:ext cx="4972088" cy="13716000"/>
          </a:xfrm>
          <a:prstGeom prst="rtTriangle">
            <a:avLst/>
          </a:prstGeom>
          <a:solidFill>
            <a:srgbClr val="14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80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6CCEF17-8B2B-4EE2-BAC6-E2A0D7B6D98F}"/>
              </a:ext>
            </a:extLst>
          </p:cNvPr>
          <p:cNvSpPr txBox="1"/>
          <p:nvPr userDrawn="1"/>
        </p:nvSpPr>
        <p:spPr>
          <a:xfrm>
            <a:off x="805026" y="12885002"/>
            <a:ext cx="22773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866" lvl="0" algn="r">
              <a:spcBef>
                <a:spcPts val="11466"/>
              </a:spcBef>
            </a:pPr>
            <a:r>
              <a:rPr lang="es-ES" sz="2800">
                <a:solidFill>
                  <a:schemeClr val="bg1">
                    <a:lumMod val="85000"/>
                  </a:schemeClr>
                </a:solidFill>
                <a:latin typeface="Hiberus type" panose="02000500030000020004" pitchFamily="2" charset="0"/>
                <a:ea typeface="Roboto Thin" pitchFamily="2" charset="0"/>
                <a:cs typeface="Arial Black"/>
              </a:rPr>
              <a:t>www.hiberus.com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05CA8CCE-10F5-48B5-8E5E-1742D23DC6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38297" y="10675051"/>
            <a:ext cx="21940678" cy="12786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s-ES" sz="8000" kern="1200" dirty="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Arial Black"/>
              </a:defRPr>
            </a:lvl1pPr>
          </a:lstStyle>
          <a:p>
            <a:pPr lvl="0"/>
            <a:r>
              <a:rPr lang="es-ES"/>
              <a:t>Título de bloque</a:t>
            </a:r>
          </a:p>
        </p:txBody>
      </p:sp>
    </p:spTree>
    <p:extLst>
      <p:ext uri="{BB962C8B-B14F-4D97-AF65-F5344CB8AC3E}">
        <p14:creationId xmlns:p14="http://schemas.microsoft.com/office/powerpoint/2010/main" val="1198239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>
            <a:extLst>
              <a:ext uri="{FF2B5EF4-FFF2-40B4-BE49-F238E27FC236}">
                <a16:creationId xmlns:a16="http://schemas.microsoft.com/office/drawing/2014/main" id="{B0B52339-E090-4B51-9442-35ECCED0A395}"/>
              </a:ext>
            </a:extLst>
          </p:cNvPr>
          <p:cNvSpPr/>
          <p:nvPr userDrawn="1"/>
        </p:nvSpPr>
        <p:spPr>
          <a:xfrm>
            <a:off x="0" y="12792668"/>
            <a:ext cx="24384000" cy="923332"/>
          </a:xfrm>
          <a:prstGeom prst="rect">
            <a:avLst/>
          </a:prstGeom>
          <a:solidFill>
            <a:srgbClr val="14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80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911CCAF-8A20-4994-B15F-21FBD4C75D8C}"/>
              </a:ext>
            </a:extLst>
          </p:cNvPr>
          <p:cNvSpPr txBox="1"/>
          <p:nvPr userDrawn="1"/>
        </p:nvSpPr>
        <p:spPr>
          <a:xfrm>
            <a:off x="805026" y="12885002"/>
            <a:ext cx="22773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866" lvl="0" algn="r">
              <a:spcBef>
                <a:spcPts val="11466"/>
              </a:spcBef>
            </a:pPr>
            <a:r>
              <a:rPr lang="es-ES" sz="2800">
                <a:solidFill>
                  <a:schemeClr val="bg1"/>
                </a:solidFill>
                <a:latin typeface="Hiberus type" panose="02000500030000020004" pitchFamily="2" charset="0"/>
                <a:ea typeface="Roboto Thin" pitchFamily="2" charset="0"/>
                <a:cs typeface="Arial Black"/>
              </a:rPr>
              <a:t>www.hiberus.com</a:t>
            </a:r>
          </a:p>
        </p:txBody>
      </p:sp>
      <p:pic>
        <p:nvPicPr>
          <p:cNvPr id="16" name="Picture 2" descr="Resultado de imagen de network png">
            <a:extLst>
              <a:ext uri="{FF2B5EF4-FFF2-40B4-BE49-F238E27FC236}">
                <a16:creationId xmlns:a16="http://schemas.microsoft.com/office/drawing/2014/main" id="{41741B45-3028-448A-8D74-12B4F56406C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159953" y="0"/>
            <a:ext cx="16064094" cy="370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Gráfico 19">
            <a:extLst>
              <a:ext uri="{FF2B5EF4-FFF2-40B4-BE49-F238E27FC236}">
                <a16:creationId xmlns:a16="http://schemas.microsoft.com/office/drawing/2014/main" id="{03A76EFC-9880-4B2F-ACEC-60023154FC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419017" y="784071"/>
            <a:ext cx="4159954" cy="724486"/>
          </a:xfrm>
          <a:prstGeom prst="rect">
            <a:avLst/>
          </a:prstGeom>
        </p:spPr>
      </p:pic>
      <p:sp>
        <p:nvSpPr>
          <p:cNvPr id="69" name="Marcador de texto 20">
            <a:extLst>
              <a:ext uri="{FF2B5EF4-FFF2-40B4-BE49-F238E27FC236}">
                <a16:creationId xmlns:a16="http://schemas.microsoft.com/office/drawing/2014/main" id="{C3D0E12F-7EE8-434F-9E6D-86B6FB729A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78" y="554810"/>
            <a:ext cx="11353724" cy="141577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es-ES" sz="8000" kern="1200" dirty="0" smtClean="0">
                <a:solidFill>
                  <a:srgbClr val="14375E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Arial Black"/>
              </a:defRPr>
            </a:lvl1pPr>
            <a:lvl2pPr marL="914400" indent="0">
              <a:buNone/>
              <a:defRPr/>
            </a:lvl2pPr>
          </a:lstStyle>
          <a:p>
            <a:pPr lvl="0"/>
            <a:r>
              <a:rPr lang="es-ES"/>
              <a:t>Título 1</a:t>
            </a:r>
          </a:p>
        </p:txBody>
      </p:sp>
      <p:sp>
        <p:nvSpPr>
          <p:cNvPr id="71" name="Marcador de texto 20">
            <a:extLst>
              <a:ext uri="{FF2B5EF4-FFF2-40B4-BE49-F238E27FC236}">
                <a16:creationId xmlns:a16="http://schemas.microsoft.com/office/drawing/2014/main" id="{2E9D78F8-8051-4A85-93DA-98CC6666D8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79" y="1594344"/>
            <a:ext cx="11353722" cy="92333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es-ES" sz="4800" kern="1200" dirty="0" smtClean="0">
                <a:solidFill>
                  <a:srgbClr val="D9D9D9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Arial Black"/>
              </a:defRPr>
            </a:lvl1pPr>
            <a:lvl2pPr marL="914400" indent="0">
              <a:buNone/>
              <a:defRPr/>
            </a:lvl2pPr>
          </a:lstStyle>
          <a:p>
            <a:pPr lvl="0"/>
            <a:r>
              <a:rPr lang="es-ES"/>
              <a:t>Subtítulo</a:t>
            </a:r>
          </a:p>
        </p:txBody>
      </p:sp>
      <p:sp>
        <p:nvSpPr>
          <p:cNvPr id="72" name="Marcador de texto 20">
            <a:extLst>
              <a:ext uri="{FF2B5EF4-FFF2-40B4-BE49-F238E27FC236}">
                <a16:creationId xmlns:a16="http://schemas.microsoft.com/office/drawing/2014/main" id="{FD79628B-CC7C-49C4-B8CE-F6722336759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77" y="2877402"/>
            <a:ext cx="11353722" cy="6798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es-ES" sz="4000" kern="1200" dirty="0" smtClean="0">
                <a:solidFill>
                  <a:srgbClr val="262626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+mn-cs"/>
              </a:defRPr>
            </a:lvl1pPr>
            <a:lvl2pPr marL="914400" indent="0">
              <a:buNone/>
              <a:defRPr/>
            </a:lvl2pPr>
          </a:lstStyle>
          <a:p>
            <a:pPr lvl="0"/>
            <a:r>
              <a:rPr lang="es-ES"/>
              <a:t>Título 2</a:t>
            </a:r>
          </a:p>
        </p:txBody>
      </p:sp>
      <p:sp>
        <p:nvSpPr>
          <p:cNvPr id="73" name="Marcador de texto 20">
            <a:extLst>
              <a:ext uri="{FF2B5EF4-FFF2-40B4-BE49-F238E27FC236}">
                <a16:creationId xmlns:a16="http://schemas.microsoft.com/office/drawing/2014/main" id="{2136FDF9-8AE3-4B53-AB9D-FE18E0FBA1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75" y="3784222"/>
            <a:ext cx="11353722" cy="6798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es-ES" sz="2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+mn-cs"/>
              </a:defRPr>
            </a:lvl1pPr>
            <a:lvl2pPr marL="914400" indent="0">
              <a:buNone/>
              <a:defRPr/>
            </a:lvl2pPr>
          </a:lstStyle>
          <a:p>
            <a:pPr lvl="0"/>
            <a:r>
              <a:rPr lang="es-ES"/>
              <a:t>Contenido.</a:t>
            </a:r>
          </a:p>
        </p:txBody>
      </p:sp>
    </p:spTree>
    <p:extLst>
      <p:ext uri="{BB962C8B-B14F-4D97-AF65-F5344CB8AC3E}">
        <p14:creationId xmlns:p14="http://schemas.microsoft.com/office/powerpoint/2010/main" val="2610672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2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018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8.jpe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653366" y="1958422"/>
            <a:ext cx="19507201" cy="2499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sz="1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sz="1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sz="1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sz="1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sz="1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sz="1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sz="1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sz="1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 Light"/>
              <a:buNone/>
              <a:defRPr sz="1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610166" y="4458252"/>
            <a:ext cx="9550401" cy="8761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ctr" anchorCtr="0"/>
          <a:lstStyle>
            <a:lvl1pPr marL="457200" marR="0" lvl="0" indent="-466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sz="5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466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sz="5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466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sz="5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466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sz="5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466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sz="5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66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sz="5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66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sz="5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66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sz="5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66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Helvetica Neue Light"/>
              <a:buChar char="•"/>
              <a:defRPr sz="5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935815" y="13001625"/>
            <a:ext cx="494511" cy="51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25" tIns="71425" rIns="71425" bIns="7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78" r:id="rId7"/>
    <p:sldLayoutId id="2147483679" r:id="rId8"/>
    <p:sldLayoutId id="214748368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0E2E899-7A31-4905-AFE4-8D8639274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59085" y="779862"/>
            <a:ext cx="13838195" cy="760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 altLang="es-ES"/>
              <a:t>Click to edit Master title style</a:t>
            </a:r>
            <a:endParaRPr lang="en-US" altLang="es-ES"/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03F7894C-82B7-4B12-A3FC-08DCF48AD7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23907" y="12767436"/>
            <a:ext cx="1419403" cy="588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DB9A853C-F56E-4E9A-93E8-F7A6EAE1385B}" type="slidenum">
              <a:rPr lang="es-ES" altLang="es-ES" sz="2807">
                <a:solidFill>
                  <a:srgbClr val="808080"/>
                </a:solidFill>
              </a:rPr>
              <a:pPr algn="r" eaLnBrk="1" hangingPunct="1"/>
              <a:t>‹Nº›</a:t>
            </a:fld>
            <a:endParaRPr lang="es-ES" altLang="es-ES" sz="2807">
              <a:solidFill>
                <a:srgbClr val="808080"/>
              </a:solidFill>
            </a:endParaRPr>
          </a:p>
        </p:txBody>
      </p:sp>
      <p:sp>
        <p:nvSpPr>
          <p:cNvPr id="1028" name="Rectangle 5">
            <a:extLst>
              <a:ext uri="{FF2B5EF4-FFF2-40B4-BE49-F238E27FC236}">
                <a16:creationId xmlns:a16="http://schemas.microsoft.com/office/drawing/2014/main" id="{E7EDF460-0E17-4E2F-BA45-5316E21BD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7811" y="0"/>
            <a:ext cx="531787" cy="397889"/>
          </a:xfrm>
          <a:prstGeom prst="rect">
            <a:avLst/>
          </a:prstGeom>
          <a:solidFill>
            <a:srgbClr val="B9D405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72184" tIns="72184" rIns="72184" bIns="72184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75000"/>
              </a:lnSpc>
            </a:pPr>
            <a:r>
              <a:rPr lang="es-ES" altLang="es-ES" sz="2807" b="1" baseline="-25000"/>
              <a:t>1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DFAEB5AD-0028-4C2F-B7F3-CE4DC00C3A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7811" y="502931"/>
            <a:ext cx="531787" cy="397889"/>
          </a:xfrm>
          <a:prstGeom prst="rect">
            <a:avLst/>
          </a:prstGeom>
          <a:solidFill>
            <a:srgbClr val="808080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36092" tIns="36092" rIns="36092" bIns="36092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 sz="2406" b="1" baseline="-25000"/>
              <a:t>2</a:t>
            </a:r>
          </a:p>
        </p:txBody>
      </p:sp>
      <p:sp>
        <p:nvSpPr>
          <p:cNvPr id="1030" name="Rectangle 7">
            <a:extLst>
              <a:ext uri="{FF2B5EF4-FFF2-40B4-BE49-F238E27FC236}">
                <a16:creationId xmlns:a16="http://schemas.microsoft.com/office/drawing/2014/main" id="{945B7708-EB86-44CF-9A52-34B8B31504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7811" y="3030316"/>
            <a:ext cx="531787" cy="397889"/>
          </a:xfrm>
          <a:prstGeom prst="rect">
            <a:avLst/>
          </a:prstGeom>
          <a:solidFill>
            <a:srgbClr val="E39F03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36092" tIns="36092" rIns="36092" bIns="36092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 sz="2406" b="1" baseline="-25000"/>
              <a:t>7</a:t>
            </a:r>
          </a:p>
        </p:txBody>
      </p:sp>
      <p:sp>
        <p:nvSpPr>
          <p:cNvPr id="1031" name="Rectangle 8">
            <a:extLst>
              <a:ext uri="{FF2B5EF4-FFF2-40B4-BE49-F238E27FC236}">
                <a16:creationId xmlns:a16="http://schemas.microsoft.com/office/drawing/2014/main" id="{1ABACCB2-6A28-4511-BEA9-EEF21385E5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7811" y="4039362"/>
            <a:ext cx="531787" cy="397887"/>
          </a:xfrm>
          <a:prstGeom prst="rect">
            <a:avLst/>
          </a:prstGeom>
          <a:solidFill>
            <a:srgbClr val="798D44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36092" tIns="36092" rIns="36092" bIns="36092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 sz="2406" b="1" baseline="-25000"/>
              <a:t>9</a:t>
            </a:r>
          </a:p>
        </p:txBody>
      </p:sp>
      <p:sp>
        <p:nvSpPr>
          <p:cNvPr id="1032" name="Rectangle 9">
            <a:extLst>
              <a:ext uri="{FF2B5EF4-FFF2-40B4-BE49-F238E27FC236}">
                <a16:creationId xmlns:a16="http://schemas.microsoft.com/office/drawing/2014/main" id="{B83A104C-0896-49F8-9937-6AA6741F9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7811" y="3533246"/>
            <a:ext cx="531787" cy="397889"/>
          </a:xfrm>
          <a:prstGeom prst="rect">
            <a:avLst/>
          </a:prstGeom>
          <a:solidFill>
            <a:srgbClr val="DDB322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36092" tIns="36092" rIns="36092" bIns="36092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 sz="2406" b="1" baseline="-25000"/>
              <a:t>8</a:t>
            </a:r>
          </a:p>
        </p:txBody>
      </p:sp>
      <p:sp>
        <p:nvSpPr>
          <p:cNvPr id="1033" name="Rectangle 11">
            <a:extLst>
              <a:ext uri="{FF2B5EF4-FFF2-40B4-BE49-F238E27FC236}">
                <a16:creationId xmlns:a16="http://schemas.microsoft.com/office/drawing/2014/main" id="{4186BB91-1FEE-467B-9C71-0527F344FD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7811" y="5048404"/>
            <a:ext cx="531787" cy="397889"/>
          </a:xfrm>
          <a:prstGeom prst="rect">
            <a:avLst/>
          </a:prstGeom>
          <a:solidFill>
            <a:srgbClr val="205390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36092" tIns="36092" rIns="36092" bIns="36092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 sz="2406" b="1" baseline="-2500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1034" name="Rectangle 12">
            <a:extLst>
              <a:ext uri="{FF2B5EF4-FFF2-40B4-BE49-F238E27FC236}">
                <a16:creationId xmlns:a16="http://schemas.microsoft.com/office/drawing/2014/main" id="{3B6FFAA0-A1FB-4158-8159-4FB49CFB72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7811" y="1009046"/>
            <a:ext cx="531787" cy="397887"/>
          </a:xfrm>
          <a:prstGeom prst="rect">
            <a:avLst/>
          </a:prstGeom>
          <a:solidFill>
            <a:srgbClr val="1994A4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36092" tIns="36092" rIns="36092" bIns="36092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 sz="2406" b="1" baseline="-25000"/>
              <a:t>3</a:t>
            </a:r>
          </a:p>
        </p:txBody>
      </p:sp>
      <p:sp>
        <p:nvSpPr>
          <p:cNvPr id="1035" name="Rectangle 13">
            <a:extLst>
              <a:ext uri="{FF2B5EF4-FFF2-40B4-BE49-F238E27FC236}">
                <a16:creationId xmlns:a16="http://schemas.microsoft.com/office/drawing/2014/main" id="{A6554488-1D37-41B6-83B9-3ABEB269C5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7811" y="1515158"/>
            <a:ext cx="531787" cy="397889"/>
          </a:xfrm>
          <a:prstGeom prst="rect">
            <a:avLst/>
          </a:prstGeom>
          <a:solidFill>
            <a:srgbClr val="960F68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36092" tIns="36092" rIns="36092" bIns="36092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 sz="2406" b="1" baseline="-2500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036" name="Rectangle 14">
            <a:extLst>
              <a:ext uri="{FF2B5EF4-FFF2-40B4-BE49-F238E27FC236}">
                <a16:creationId xmlns:a16="http://schemas.microsoft.com/office/drawing/2014/main" id="{470AD4CC-E352-49AA-877B-0F70A8DF7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7811" y="2018089"/>
            <a:ext cx="531787" cy="397889"/>
          </a:xfrm>
          <a:prstGeom prst="rect">
            <a:avLst/>
          </a:prstGeom>
          <a:solidFill>
            <a:srgbClr val="643269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36092" tIns="36092" rIns="36092" bIns="36092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 sz="2406" b="1" baseline="-2500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037" name="Rectangle 15">
            <a:extLst>
              <a:ext uri="{FF2B5EF4-FFF2-40B4-BE49-F238E27FC236}">
                <a16:creationId xmlns:a16="http://schemas.microsoft.com/office/drawing/2014/main" id="{5FF8DA44-251C-4350-8F1A-DD73BB2F51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7811" y="2524204"/>
            <a:ext cx="531787" cy="397887"/>
          </a:xfrm>
          <a:prstGeom prst="rect">
            <a:avLst/>
          </a:prstGeom>
          <a:solidFill>
            <a:srgbClr val="D76734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36092" tIns="36092" rIns="36092" bIns="36092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 sz="2406" b="1" baseline="-25000"/>
              <a:t>6</a:t>
            </a:r>
          </a:p>
        </p:txBody>
      </p:sp>
      <p:sp>
        <p:nvSpPr>
          <p:cNvPr id="1038" name="Rectangle 16">
            <a:extLst>
              <a:ext uri="{FF2B5EF4-FFF2-40B4-BE49-F238E27FC236}">
                <a16:creationId xmlns:a16="http://schemas.microsoft.com/office/drawing/2014/main" id="{1759A53D-CD3D-4746-AE97-55BBD3CCBA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17811" y="4545474"/>
            <a:ext cx="531787" cy="397889"/>
          </a:xfrm>
          <a:prstGeom prst="rect">
            <a:avLst/>
          </a:prstGeom>
          <a:solidFill>
            <a:srgbClr val="1B72B7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36092" tIns="36092" rIns="36092" bIns="36092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 sz="2406" b="1" baseline="-25000"/>
              <a:t>10</a:t>
            </a:r>
          </a:p>
        </p:txBody>
      </p:sp>
      <p:sp>
        <p:nvSpPr>
          <p:cNvPr id="1039" name="Rectangle 20">
            <a:extLst>
              <a:ext uri="{FF2B5EF4-FFF2-40B4-BE49-F238E27FC236}">
                <a16:creationId xmlns:a16="http://schemas.microsoft.com/office/drawing/2014/main" id="{85DB9B20-1829-4442-AA6A-1724F2326B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21723" y="5554520"/>
            <a:ext cx="531787" cy="397887"/>
          </a:xfrm>
          <a:prstGeom prst="rect">
            <a:avLst/>
          </a:prstGeom>
          <a:solidFill>
            <a:srgbClr val="0073C2"/>
          </a:solidFill>
          <a:ln>
            <a:noFill/>
          </a:ln>
          <a:extLst>
            <a:ext uri="{91240B29-F687-4F45-9708-019B960494DF}">
              <a14:hiddenLine xmlns:a14="http://schemas.microsoft.com/office/drawing/2010/main" w="4127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lIns="36092" tIns="36092" rIns="36092" bIns="36092"/>
          <a:lstStyle>
            <a:lvl1pPr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 sz="2406" b="1" baseline="-25000"/>
              <a:t>12</a:t>
            </a:r>
          </a:p>
        </p:txBody>
      </p:sp>
      <p:sp>
        <p:nvSpPr>
          <p:cNvPr id="1040" name="Rectangle 34">
            <a:extLst>
              <a:ext uri="{FF2B5EF4-FFF2-40B4-BE49-F238E27FC236}">
                <a16:creationId xmlns:a16="http://schemas.microsoft.com/office/drawing/2014/main" id="{0E288A23-855D-4437-8BF1-33350CB069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982" y="3199022"/>
            <a:ext cx="21944036" cy="905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/>
              <a:t>Click to edit Master text styles</a:t>
            </a:r>
          </a:p>
        </p:txBody>
      </p:sp>
      <p:pic>
        <p:nvPicPr>
          <p:cNvPr id="1041" name="Picture 38" descr="logo nuevo RBG sin claim">
            <a:extLst>
              <a:ext uri="{FF2B5EF4-FFF2-40B4-BE49-F238E27FC236}">
                <a16:creationId xmlns:a16="http://schemas.microsoft.com/office/drawing/2014/main" id="{25E85D2A-CC28-4788-8E20-933FD79B4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0538" y="779862"/>
            <a:ext cx="2979572" cy="17793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3394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830281" rtl="0" eaLnBrk="0" fontAlgn="base" hangingPunct="0">
        <a:spcBef>
          <a:spcPct val="0"/>
        </a:spcBef>
        <a:spcAft>
          <a:spcPct val="0"/>
        </a:spcAft>
        <a:defRPr sz="4812">
          <a:solidFill>
            <a:schemeClr val="bg2"/>
          </a:solidFill>
          <a:latin typeface="+mj-lt"/>
          <a:ea typeface="+mj-ea"/>
          <a:cs typeface="+mj-cs"/>
        </a:defRPr>
      </a:lvl1pPr>
      <a:lvl2pPr algn="l" defTabSz="1830281" rtl="0" eaLnBrk="0" fontAlgn="base" hangingPunct="0">
        <a:spcBef>
          <a:spcPct val="0"/>
        </a:spcBef>
        <a:spcAft>
          <a:spcPct val="0"/>
        </a:spcAft>
        <a:defRPr sz="4812">
          <a:solidFill>
            <a:schemeClr val="bg2"/>
          </a:solidFill>
          <a:latin typeface="Arial" charset="0"/>
        </a:defRPr>
      </a:lvl2pPr>
      <a:lvl3pPr algn="l" defTabSz="1830281" rtl="0" eaLnBrk="0" fontAlgn="base" hangingPunct="0">
        <a:spcBef>
          <a:spcPct val="0"/>
        </a:spcBef>
        <a:spcAft>
          <a:spcPct val="0"/>
        </a:spcAft>
        <a:defRPr sz="4812">
          <a:solidFill>
            <a:schemeClr val="bg2"/>
          </a:solidFill>
          <a:latin typeface="Arial" charset="0"/>
        </a:defRPr>
      </a:lvl3pPr>
      <a:lvl4pPr algn="l" defTabSz="1830281" rtl="0" eaLnBrk="0" fontAlgn="base" hangingPunct="0">
        <a:spcBef>
          <a:spcPct val="0"/>
        </a:spcBef>
        <a:spcAft>
          <a:spcPct val="0"/>
        </a:spcAft>
        <a:defRPr sz="4812">
          <a:solidFill>
            <a:schemeClr val="bg2"/>
          </a:solidFill>
          <a:latin typeface="Arial" charset="0"/>
        </a:defRPr>
      </a:lvl4pPr>
      <a:lvl5pPr algn="l" defTabSz="1830281" rtl="0" eaLnBrk="0" fontAlgn="base" hangingPunct="0">
        <a:spcBef>
          <a:spcPct val="0"/>
        </a:spcBef>
        <a:spcAft>
          <a:spcPct val="0"/>
        </a:spcAft>
        <a:defRPr sz="4812">
          <a:solidFill>
            <a:schemeClr val="bg2"/>
          </a:solidFill>
          <a:latin typeface="Arial" charset="0"/>
        </a:defRPr>
      </a:lvl5pPr>
      <a:lvl6pPr marL="916732" algn="l" defTabSz="1830281" rtl="0" fontAlgn="base">
        <a:spcBef>
          <a:spcPct val="0"/>
        </a:spcBef>
        <a:spcAft>
          <a:spcPct val="0"/>
        </a:spcAft>
        <a:defRPr sz="4812">
          <a:solidFill>
            <a:schemeClr val="bg2"/>
          </a:solidFill>
          <a:latin typeface="Arial" charset="0"/>
        </a:defRPr>
      </a:lvl6pPr>
      <a:lvl7pPr marL="1833463" algn="l" defTabSz="1830281" rtl="0" fontAlgn="base">
        <a:spcBef>
          <a:spcPct val="0"/>
        </a:spcBef>
        <a:spcAft>
          <a:spcPct val="0"/>
        </a:spcAft>
        <a:defRPr sz="4812">
          <a:solidFill>
            <a:schemeClr val="bg2"/>
          </a:solidFill>
          <a:latin typeface="Arial" charset="0"/>
        </a:defRPr>
      </a:lvl7pPr>
      <a:lvl8pPr marL="2750195" algn="l" defTabSz="1830281" rtl="0" fontAlgn="base">
        <a:spcBef>
          <a:spcPct val="0"/>
        </a:spcBef>
        <a:spcAft>
          <a:spcPct val="0"/>
        </a:spcAft>
        <a:defRPr sz="4812">
          <a:solidFill>
            <a:schemeClr val="bg2"/>
          </a:solidFill>
          <a:latin typeface="Arial" charset="0"/>
        </a:defRPr>
      </a:lvl8pPr>
      <a:lvl9pPr marL="3666927" algn="l" defTabSz="1830281" rtl="0" fontAlgn="base">
        <a:spcBef>
          <a:spcPct val="0"/>
        </a:spcBef>
        <a:spcAft>
          <a:spcPct val="0"/>
        </a:spcAft>
        <a:defRPr sz="4812">
          <a:solidFill>
            <a:schemeClr val="bg2"/>
          </a:solidFill>
          <a:latin typeface="Arial" charset="0"/>
        </a:defRPr>
      </a:lvl9pPr>
    </p:titleStyle>
    <p:bodyStyle>
      <a:lvl1pPr marL="687549" indent="-687549" algn="l" rtl="0" eaLnBrk="0" fontAlgn="base" hangingPunct="0">
        <a:spcBef>
          <a:spcPct val="20000"/>
        </a:spcBef>
        <a:spcAft>
          <a:spcPct val="0"/>
        </a:spcAft>
        <a:buChar char="•"/>
        <a:defRPr sz="2807">
          <a:solidFill>
            <a:schemeClr val="tx1"/>
          </a:solidFill>
          <a:latin typeface="+mn-lt"/>
          <a:ea typeface="+mn-ea"/>
          <a:cs typeface="+mn-cs"/>
        </a:defRPr>
      </a:lvl1pPr>
      <a:lvl2pPr marL="1489689" indent="-572957" algn="l" rtl="0" eaLnBrk="0" fontAlgn="base" hangingPunct="0">
        <a:lnSpc>
          <a:spcPct val="95000"/>
        </a:lnSpc>
        <a:spcBef>
          <a:spcPct val="30000"/>
        </a:spcBef>
        <a:spcAft>
          <a:spcPct val="15000"/>
        </a:spcAft>
        <a:buClr>
          <a:schemeClr val="accent2"/>
        </a:buClr>
        <a:buFont typeface="Wingdings" panose="05000000000000000000" pitchFamily="2" charset="2"/>
        <a:buChar char="–"/>
        <a:defRPr sz="4211">
          <a:solidFill>
            <a:schemeClr val="bg2"/>
          </a:solidFill>
          <a:latin typeface="+mn-lt"/>
        </a:defRPr>
      </a:lvl2pPr>
      <a:lvl3pPr marL="2291829" indent="-458366" algn="l" rtl="0" eaLnBrk="0" fontAlgn="base" hangingPunct="0">
        <a:lnSpc>
          <a:spcPct val="95000"/>
        </a:lnSpc>
        <a:spcBef>
          <a:spcPct val="30000"/>
        </a:spcBef>
        <a:spcAft>
          <a:spcPct val="15000"/>
        </a:spcAft>
        <a:buClr>
          <a:schemeClr val="accent2"/>
        </a:buClr>
        <a:buFont typeface="Wingdings" panose="05000000000000000000" pitchFamily="2" charset="2"/>
        <a:buChar char="•"/>
        <a:defRPr sz="4211">
          <a:solidFill>
            <a:schemeClr val="bg2"/>
          </a:solidFill>
          <a:latin typeface="+mn-lt"/>
        </a:defRPr>
      </a:lvl3pPr>
      <a:lvl4pPr marL="3208561" indent="-458366" algn="l" rtl="0" eaLnBrk="0" fontAlgn="base" hangingPunct="0">
        <a:lnSpc>
          <a:spcPct val="95000"/>
        </a:lnSpc>
        <a:spcBef>
          <a:spcPct val="30000"/>
        </a:spcBef>
        <a:spcAft>
          <a:spcPct val="15000"/>
        </a:spcAft>
        <a:buClr>
          <a:schemeClr val="accent2"/>
        </a:buClr>
        <a:buChar char="•"/>
        <a:defRPr sz="4211">
          <a:solidFill>
            <a:schemeClr val="bg2"/>
          </a:solidFill>
          <a:latin typeface="+mn-lt"/>
        </a:defRPr>
      </a:lvl4pPr>
      <a:lvl5pPr marL="4125293" indent="-458366" algn="l" rtl="0" eaLnBrk="0" fontAlgn="base" hangingPunct="0">
        <a:lnSpc>
          <a:spcPct val="95000"/>
        </a:lnSpc>
        <a:spcBef>
          <a:spcPct val="30000"/>
        </a:spcBef>
        <a:spcAft>
          <a:spcPct val="15000"/>
        </a:spcAft>
        <a:buClr>
          <a:schemeClr val="accent2"/>
        </a:buClr>
        <a:buChar char="–"/>
        <a:defRPr sz="4211">
          <a:solidFill>
            <a:schemeClr val="bg2"/>
          </a:solidFill>
          <a:latin typeface="+mn-lt"/>
        </a:defRPr>
      </a:lvl5pPr>
      <a:lvl6pPr marL="5042024" indent="-458366" algn="l" rtl="0" fontAlgn="base">
        <a:lnSpc>
          <a:spcPct val="95000"/>
        </a:lnSpc>
        <a:spcBef>
          <a:spcPct val="30000"/>
        </a:spcBef>
        <a:spcAft>
          <a:spcPct val="15000"/>
        </a:spcAft>
        <a:buClr>
          <a:schemeClr val="accent2"/>
        </a:buClr>
        <a:buChar char="–"/>
        <a:defRPr sz="4211">
          <a:solidFill>
            <a:schemeClr val="bg2"/>
          </a:solidFill>
          <a:latin typeface="+mn-lt"/>
        </a:defRPr>
      </a:lvl6pPr>
      <a:lvl7pPr marL="5958756" indent="-458366" algn="l" rtl="0" fontAlgn="base">
        <a:lnSpc>
          <a:spcPct val="95000"/>
        </a:lnSpc>
        <a:spcBef>
          <a:spcPct val="30000"/>
        </a:spcBef>
        <a:spcAft>
          <a:spcPct val="15000"/>
        </a:spcAft>
        <a:buClr>
          <a:schemeClr val="accent2"/>
        </a:buClr>
        <a:buChar char="–"/>
        <a:defRPr sz="4211">
          <a:solidFill>
            <a:schemeClr val="bg2"/>
          </a:solidFill>
          <a:latin typeface="+mn-lt"/>
        </a:defRPr>
      </a:lvl7pPr>
      <a:lvl8pPr marL="6875488" indent="-458366" algn="l" rtl="0" fontAlgn="base">
        <a:lnSpc>
          <a:spcPct val="95000"/>
        </a:lnSpc>
        <a:spcBef>
          <a:spcPct val="30000"/>
        </a:spcBef>
        <a:spcAft>
          <a:spcPct val="15000"/>
        </a:spcAft>
        <a:buClr>
          <a:schemeClr val="accent2"/>
        </a:buClr>
        <a:buChar char="–"/>
        <a:defRPr sz="4211">
          <a:solidFill>
            <a:schemeClr val="bg2"/>
          </a:solidFill>
          <a:latin typeface="+mn-lt"/>
        </a:defRPr>
      </a:lvl8pPr>
      <a:lvl9pPr marL="7792220" indent="-458366" algn="l" rtl="0" fontAlgn="base">
        <a:lnSpc>
          <a:spcPct val="95000"/>
        </a:lnSpc>
        <a:spcBef>
          <a:spcPct val="30000"/>
        </a:spcBef>
        <a:spcAft>
          <a:spcPct val="15000"/>
        </a:spcAft>
        <a:buClr>
          <a:schemeClr val="accent2"/>
        </a:buClr>
        <a:buChar char="–"/>
        <a:defRPr sz="4211">
          <a:solidFill>
            <a:schemeClr val="bg2"/>
          </a:solidFill>
          <a:latin typeface="+mn-lt"/>
        </a:defRPr>
      </a:lvl9pPr>
    </p:bodyStyle>
    <p:otherStyle>
      <a:defPPr>
        <a:defRPr lang="pt-PT"/>
      </a:defPPr>
      <a:lvl1pPr marL="0" algn="l" defTabSz="1833463" rtl="0" eaLnBrk="1" latinLnBrk="0" hangingPunct="1">
        <a:defRPr sz="3609" kern="1200">
          <a:solidFill>
            <a:schemeClr val="tx1"/>
          </a:solidFill>
          <a:latin typeface="+mn-lt"/>
          <a:ea typeface="+mn-ea"/>
          <a:cs typeface="+mn-cs"/>
        </a:defRPr>
      </a:lvl1pPr>
      <a:lvl2pPr marL="916732" algn="l" defTabSz="1833463" rtl="0" eaLnBrk="1" latinLnBrk="0" hangingPunct="1">
        <a:defRPr sz="3609" kern="1200">
          <a:solidFill>
            <a:schemeClr val="tx1"/>
          </a:solidFill>
          <a:latin typeface="+mn-lt"/>
          <a:ea typeface="+mn-ea"/>
          <a:cs typeface="+mn-cs"/>
        </a:defRPr>
      </a:lvl2pPr>
      <a:lvl3pPr marL="1833463" algn="l" defTabSz="1833463" rtl="0" eaLnBrk="1" latinLnBrk="0" hangingPunct="1">
        <a:defRPr sz="3609" kern="1200">
          <a:solidFill>
            <a:schemeClr val="tx1"/>
          </a:solidFill>
          <a:latin typeface="+mn-lt"/>
          <a:ea typeface="+mn-ea"/>
          <a:cs typeface="+mn-cs"/>
        </a:defRPr>
      </a:lvl3pPr>
      <a:lvl4pPr marL="2750195" algn="l" defTabSz="1833463" rtl="0" eaLnBrk="1" latinLnBrk="0" hangingPunct="1">
        <a:defRPr sz="3609" kern="1200">
          <a:solidFill>
            <a:schemeClr val="tx1"/>
          </a:solidFill>
          <a:latin typeface="+mn-lt"/>
          <a:ea typeface="+mn-ea"/>
          <a:cs typeface="+mn-cs"/>
        </a:defRPr>
      </a:lvl4pPr>
      <a:lvl5pPr marL="3666927" algn="l" defTabSz="1833463" rtl="0" eaLnBrk="1" latinLnBrk="0" hangingPunct="1">
        <a:defRPr sz="3609" kern="1200">
          <a:solidFill>
            <a:schemeClr val="tx1"/>
          </a:solidFill>
          <a:latin typeface="+mn-lt"/>
          <a:ea typeface="+mn-ea"/>
          <a:cs typeface="+mn-cs"/>
        </a:defRPr>
      </a:lvl5pPr>
      <a:lvl6pPr marL="4583659" algn="l" defTabSz="1833463" rtl="0" eaLnBrk="1" latinLnBrk="0" hangingPunct="1">
        <a:defRPr sz="3609" kern="1200">
          <a:solidFill>
            <a:schemeClr val="tx1"/>
          </a:solidFill>
          <a:latin typeface="+mn-lt"/>
          <a:ea typeface="+mn-ea"/>
          <a:cs typeface="+mn-cs"/>
        </a:defRPr>
      </a:lvl6pPr>
      <a:lvl7pPr marL="5500390" algn="l" defTabSz="1833463" rtl="0" eaLnBrk="1" latinLnBrk="0" hangingPunct="1">
        <a:defRPr sz="3609" kern="1200">
          <a:solidFill>
            <a:schemeClr val="tx1"/>
          </a:solidFill>
          <a:latin typeface="+mn-lt"/>
          <a:ea typeface="+mn-ea"/>
          <a:cs typeface="+mn-cs"/>
        </a:defRPr>
      </a:lvl7pPr>
      <a:lvl8pPr marL="6417122" algn="l" defTabSz="1833463" rtl="0" eaLnBrk="1" latinLnBrk="0" hangingPunct="1">
        <a:defRPr sz="3609" kern="1200">
          <a:solidFill>
            <a:schemeClr val="tx1"/>
          </a:solidFill>
          <a:latin typeface="+mn-lt"/>
          <a:ea typeface="+mn-ea"/>
          <a:cs typeface="+mn-cs"/>
        </a:defRPr>
      </a:lvl8pPr>
      <a:lvl9pPr marL="7333854" algn="l" defTabSz="1833463" rtl="0" eaLnBrk="1" latinLnBrk="0" hangingPunct="1">
        <a:defRPr sz="36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" y="0"/>
            <a:ext cx="24384005" cy="137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1" descr="Resultado de imagen de network 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4" y="728049"/>
            <a:ext cx="24384000" cy="1231582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1"/>
          <p:cNvSpPr/>
          <p:nvPr/>
        </p:nvSpPr>
        <p:spPr>
          <a:xfrm>
            <a:off x="0" y="12792668"/>
            <a:ext cx="24384001" cy="923332"/>
          </a:xfrm>
          <a:prstGeom prst="rect">
            <a:avLst/>
          </a:prstGeom>
          <a:solidFill>
            <a:srgbClr val="14375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endParaRPr sz="10000" b="0" i="0" u="none" strike="noStrike" cap="none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Google Shape;145;p31"/>
          <p:cNvSpPr txBox="1"/>
          <p:nvPr/>
        </p:nvSpPr>
        <p:spPr>
          <a:xfrm>
            <a:off x="12192003" y="12792669"/>
            <a:ext cx="113918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3866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800"/>
              <a:buFont typeface="Arial"/>
              <a:buNone/>
            </a:pPr>
            <a:r>
              <a:rPr lang="es-ES" sz="4800" b="0" i="0" u="none" strike="noStrike" cap="none" dirty="0" err="1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www.hiberus.com</a:t>
            </a:r>
            <a:endParaRPr/>
          </a:p>
        </p:txBody>
      </p:sp>
      <p:pic>
        <p:nvPicPr>
          <p:cNvPr id="146" name="Google Shape;146;p3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69320" y="3908158"/>
            <a:ext cx="10045360" cy="442147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1"/>
          <p:cNvSpPr txBox="1"/>
          <p:nvPr/>
        </p:nvSpPr>
        <p:spPr>
          <a:xfrm>
            <a:off x="4506685" y="8841887"/>
            <a:ext cx="14238513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3866" lvl="0" algn="ctr">
              <a:buClr>
                <a:schemeClr val="lt1"/>
              </a:buClr>
              <a:buSzPts val="5600"/>
            </a:pPr>
            <a:r>
              <a:rPr lang="es-ES" sz="5600" b="1">
                <a:solidFill>
                  <a:schemeClr val="lt1"/>
                </a:solidFill>
              </a:rPr>
              <a:t>Introducción al web </a:t>
            </a:r>
            <a:r>
              <a:rPr lang="es-ES" sz="5600" b="1" err="1">
                <a:solidFill>
                  <a:schemeClr val="lt1"/>
                </a:solidFill>
              </a:rPr>
              <a:t>Scraping</a:t>
            </a:r>
            <a:r>
              <a:rPr lang="es-ES" sz="5600" b="1">
                <a:solidFill>
                  <a:schemeClr val="lt1"/>
                </a:solidFill>
              </a:rPr>
              <a:t> con </a:t>
            </a:r>
            <a:r>
              <a:rPr lang="es-ES" sz="5600" b="1" err="1">
                <a:solidFill>
                  <a:schemeClr val="lt1"/>
                </a:solidFill>
              </a:rPr>
              <a:t>Puppeteer</a:t>
            </a:r>
            <a:r>
              <a:rPr lang="es-ES" sz="5600" b="1">
                <a:solidFill>
                  <a:schemeClr val="lt1"/>
                </a:solidFill>
              </a:rPr>
              <a:t> y </a:t>
            </a:r>
            <a:r>
              <a:rPr lang="es-ES" sz="5600" b="1" err="1">
                <a:solidFill>
                  <a:schemeClr val="lt1"/>
                </a:solidFill>
              </a:rPr>
              <a:t>NodeJS</a:t>
            </a:r>
            <a:endParaRPr lang="es-ES" sz="5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Scraping</a:t>
            </a:r>
            <a:r>
              <a:rPr lang="es-ES" dirty="0"/>
              <a:t>?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31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Introducción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¿Qué es </a:t>
            </a:r>
            <a:r>
              <a:rPr lang="es-ES" dirty="0" err="1">
                <a:latin typeface="Roboto Condensed Light"/>
                <a:ea typeface="Roboto Condensed Light"/>
              </a:rPr>
              <a:t>Scraping</a:t>
            </a:r>
            <a:r>
              <a:rPr lang="es-ES" dirty="0">
                <a:latin typeface="Roboto Condensed Light"/>
                <a:ea typeface="Roboto Condensed Light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5137938"/>
            <a:ext cx="16128923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dirty="0"/>
              <a:t>Web </a:t>
            </a:r>
            <a:r>
              <a:rPr lang="es-ES" sz="6600" dirty="0" err="1"/>
              <a:t>Scraping</a:t>
            </a:r>
            <a:r>
              <a:rPr lang="es-ES" sz="6600" dirty="0"/>
              <a:t> es una técnica utilizada mediante programas de software para extraer información de sitios webs. Usualmente, estos programas simulan la navegación de un humano.</a:t>
            </a:r>
            <a:endParaRPr lang="es-ES" sz="54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760E2F7-D63B-7A58-2681-781A434C0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3137" y="3457725"/>
            <a:ext cx="5862586" cy="853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2296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¿Qué es un </a:t>
            </a:r>
            <a:r>
              <a:rPr lang="es-ES" dirty="0" err="1"/>
              <a:t>Crawler</a:t>
            </a:r>
            <a:r>
              <a:rPr lang="es-ES" dirty="0"/>
              <a:t>?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825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Introducción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¿Qué es un </a:t>
            </a:r>
            <a:r>
              <a:rPr lang="es-ES" dirty="0" err="1">
                <a:latin typeface="Roboto Condensed Light"/>
                <a:ea typeface="Roboto Condensed Light"/>
              </a:rPr>
              <a:t>Crawler</a:t>
            </a:r>
            <a:r>
              <a:rPr lang="es-ES" dirty="0">
                <a:latin typeface="Roboto Condensed Light"/>
                <a:ea typeface="Roboto Condensed Light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6153600"/>
            <a:ext cx="161289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dirty="0"/>
              <a:t>Un </a:t>
            </a:r>
            <a:r>
              <a:rPr lang="es-ES" sz="6600" dirty="0" err="1"/>
              <a:t>crawler</a:t>
            </a:r>
            <a:r>
              <a:rPr lang="es-ES" sz="6600" dirty="0"/>
              <a:t> es un programa informático que inspecciona las páginas web de forma metódica y automatizada.</a:t>
            </a:r>
            <a:endParaRPr lang="es-ES" sz="54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760E2F7-D63B-7A58-2681-781A434C0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3137" y="3457725"/>
            <a:ext cx="5862586" cy="853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566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Práctica 1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78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Instalación de </a:t>
            </a:r>
            <a:r>
              <a:rPr lang="es-ES" dirty="0" err="1">
                <a:latin typeface="Roboto Black"/>
                <a:ea typeface="Roboto Black"/>
              </a:rPr>
              <a:t>Puppeteer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1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C3338C4-33F0-4E56-44B4-5EDFC955F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76" y="3155742"/>
            <a:ext cx="15154481" cy="933825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1330118" y="4780547"/>
            <a:ext cx="151544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&gt; cd \</a:t>
            </a:r>
            <a:r>
              <a:rPr lang="es-ES_tradnl" sz="6600" dirty="0" err="1">
                <a:solidFill>
                  <a:schemeClr val="bg1"/>
                </a:solidFill>
                <a:latin typeface="PT Mono" panose="02060509020205020204" pitchFamily="49" charset="77"/>
              </a:rPr>
              <a:t>Users</a:t>
            </a:r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\</a:t>
            </a:r>
            <a:r>
              <a:rPr lang="es-ES_tradnl" sz="6600" dirty="0" err="1">
                <a:solidFill>
                  <a:schemeClr val="bg1"/>
                </a:solidFill>
                <a:latin typeface="PT Mono" panose="02060509020205020204" pitchFamily="49" charset="77"/>
              </a:rPr>
              <a:t>username</a:t>
            </a:r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\Desktop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CAB5ABE-DBDD-BF4A-2A67-A9AEEB9CCD6C}"/>
              </a:ext>
            </a:extLst>
          </p:cNvPr>
          <p:cNvSpPr txBox="1"/>
          <p:nvPr/>
        </p:nvSpPr>
        <p:spPr>
          <a:xfrm>
            <a:off x="1317885" y="6304002"/>
            <a:ext cx="12070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&gt; </a:t>
            </a:r>
            <a:r>
              <a:rPr lang="es-ES_tradnl" sz="6600" dirty="0" err="1">
                <a:solidFill>
                  <a:schemeClr val="bg1"/>
                </a:solidFill>
                <a:latin typeface="PT Mono" panose="02060509020205020204" pitchFamily="49" charset="77"/>
              </a:rPr>
              <a:t>mkdir</a:t>
            </a:r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 prac1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BE043EE-CD65-320B-E8F5-510E2BC94AFC}"/>
              </a:ext>
            </a:extLst>
          </p:cNvPr>
          <p:cNvSpPr txBox="1"/>
          <p:nvPr/>
        </p:nvSpPr>
        <p:spPr>
          <a:xfrm>
            <a:off x="1317884" y="7824870"/>
            <a:ext cx="12070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&gt; </a:t>
            </a:r>
            <a:r>
              <a:rPr lang="es-ES_tradnl" sz="6600" dirty="0" err="1">
                <a:solidFill>
                  <a:schemeClr val="bg1"/>
                </a:solidFill>
                <a:latin typeface="PT Mono" panose="02060509020205020204" pitchFamily="49" charset="77"/>
              </a:rPr>
              <a:t>npm</a:t>
            </a:r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 i </a:t>
            </a:r>
            <a:r>
              <a:rPr lang="es-ES_tradnl" sz="6600" dirty="0" err="1">
                <a:solidFill>
                  <a:schemeClr val="bg1"/>
                </a:solidFill>
                <a:latin typeface="PT Mono" panose="02060509020205020204" pitchFamily="49" charset="77"/>
              </a:rPr>
              <a:t>puppeteer</a:t>
            </a:r>
            <a:endParaRPr lang="es-ES_tradnl" sz="6600" dirty="0">
              <a:solidFill>
                <a:schemeClr val="bg1"/>
              </a:solidFill>
              <a:latin typeface="PT Mono" panose="020605090202050202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82186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Implementación </a:t>
            </a:r>
            <a:r>
              <a:rPr lang="es-ES" dirty="0" err="1">
                <a:latin typeface="Roboto Black"/>
                <a:ea typeface="Roboto Black"/>
              </a:rPr>
              <a:t>Puppeteer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1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6" y="3010116"/>
            <a:ext cx="22605923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/>
              <a:t>const</a:t>
            </a:r>
            <a:r>
              <a:rPr lang="es-ES" sz="5400" dirty="0"/>
              <a:t> </a:t>
            </a:r>
            <a:r>
              <a:rPr lang="es-ES" sz="5400" dirty="0" err="1"/>
              <a:t>puppeteer</a:t>
            </a:r>
            <a:r>
              <a:rPr lang="es-ES" sz="5400" dirty="0"/>
              <a:t> = </a:t>
            </a:r>
            <a:r>
              <a:rPr lang="es-ES" sz="5400" dirty="0" err="1"/>
              <a:t>require</a:t>
            </a:r>
            <a:r>
              <a:rPr lang="es-ES" sz="5400" dirty="0"/>
              <a:t>('</a:t>
            </a:r>
            <a:r>
              <a:rPr lang="es-ES" sz="5400" dirty="0" err="1"/>
              <a:t>puppeteer</a:t>
            </a:r>
            <a:r>
              <a:rPr lang="es-ES" sz="5400" dirty="0"/>
              <a:t>');</a:t>
            </a:r>
          </a:p>
          <a:p>
            <a:r>
              <a:rPr lang="es-ES" sz="5400" dirty="0" err="1"/>
              <a:t>const</a:t>
            </a:r>
            <a:r>
              <a:rPr lang="es-ES" sz="5400" dirty="0"/>
              <a:t> </a:t>
            </a:r>
            <a:r>
              <a:rPr lang="es-ES" sz="5400" dirty="0" err="1"/>
              <a:t>domain</a:t>
            </a:r>
            <a:r>
              <a:rPr lang="es-ES" sz="5400" dirty="0"/>
              <a:t> = "https://</a:t>
            </a:r>
            <a:r>
              <a:rPr lang="es-ES" sz="5400" dirty="0" err="1"/>
              <a:t>getbootstrap.com</a:t>
            </a:r>
            <a:r>
              <a:rPr lang="es-ES" sz="5400" dirty="0"/>
              <a:t>/</a:t>
            </a:r>
            <a:r>
              <a:rPr lang="es-ES" sz="5400" dirty="0" err="1"/>
              <a:t>docs</a:t>
            </a:r>
            <a:r>
              <a:rPr lang="es-ES" sz="5400" dirty="0"/>
              <a:t>/4.0/</a:t>
            </a:r>
            <a:r>
              <a:rPr lang="es-ES" sz="5400" dirty="0" err="1"/>
              <a:t>examples</a:t>
            </a:r>
            <a:r>
              <a:rPr lang="es-ES" sz="5400" dirty="0"/>
              <a:t>/</a:t>
            </a:r>
            <a:r>
              <a:rPr lang="es-ES" sz="5400" dirty="0" err="1"/>
              <a:t>checkout</a:t>
            </a:r>
            <a:r>
              <a:rPr lang="es-ES" sz="5400" dirty="0"/>
              <a:t>/";</a:t>
            </a:r>
          </a:p>
          <a:p>
            <a:endParaRPr lang="es-ES" sz="5400" dirty="0"/>
          </a:p>
          <a:p>
            <a:r>
              <a:rPr lang="es-ES" sz="5400" dirty="0"/>
              <a:t>(</a:t>
            </a:r>
            <a:r>
              <a:rPr lang="es-ES" sz="5400" dirty="0" err="1"/>
              <a:t>async</a:t>
            </a:r>
            <a:r>
              <a:rPr lang="es-ES" sz="5400" dirty="0"/>
              <a:t> () =&gt; {</a:t>
            </a:r>
          </a:p>
          <a:p>
            <a:pPr lvl="3"/>
            <a:r>
              <a:rPr lang="es-ES" sz="5400" dirty="0"/>
              <a:t>    try {</a:t>
            </a:r>
          </a:p>
          <a:p>
            <a:pPr lvl="3"/>
            <a:endParaRPr lang="es-ES" sz="5400" dirty="0"/>
          </a:p>
          <a:p>
            <a:pPr lvl="3"/>
            <a:r>
              <a:rPr lang="es-ES" sz="5400" dirty="0"/>
              <a:t>    } catch (error) {</a:t>
            </a:r>
          </a:p>
          <a:p>
            <a:pPr lvl="3"/>
            <a:r>
              <a:rPr lang="es-ES" sz="5400" dirty="0"/>
              <a:t>        </a:t>
            </a:r>
            <a:r>
              <a:rPr lang="es-ES" sz="5400" dirty="0" err="1"/>
              <a:t>console.log</a:t>
            </a:r>
            <a:r>
              <a:rPr lang="es-ES" sz="5400" dirty="0"/>
              <a:t>(error)</a:t>
            </a:r>
          </a:p>
          <a:p>
            <a:pPr lvl="3"/>
            <a:r>
              <a:rPr lang="es-ES" sz="5400" dirty="0"/>
              <a:t>    }</a:t>
            </a:r>
          </a:p>
          <a:p>
            <a:r>
              <a:rPr lang="es-ES" sz="5400" dirty="0"/>
              <a:t>})();</a:t>
            </a:r>
          </a:p>
        </p:txBody>
      </p:sp>
    </p:spTree>
    <p:extLst>
      <p:ext uri="{BB962C8B-B14F-4D97-AF65-F5344CB8AC3E}">
        <p14:creationId xmlns:p14="http://schemas.microsoft.com/office/powerpoint/2010/main" val="27134533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Creación variables </a:t>
            </a:r>
            <a:r>
              <a:rPr lang="es-ES" dirty="0" err="1">
                <a:latin typeface="Roboto Black"/>
                <a:ea typeface="Roboto Black"/>
              </a:rPr>
              <a:t>Puppeteer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1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3010116"/>
            <a:ext cx="10363124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/>
              <a:t>// </a:t>
            </a:r>
            <a:r>
              <a:rPr lang="es-ES" sz="4800" dirty="0" err="1"/>
              <a:t>create</a:t>
            </a:r>
            <a:r>
              <a:rPr lang="es-ES" sz="4800" dirty="0"/>
              <a:t> a new browser </a:t>
            </a:r>
            <a:r>
              <a:rPr lang="es-ES" sz="4800" dirty="0" err="1"/>
              <a:t>instance</a:t>
            </a:r>
            <a:endParaRPr lang="es-ES" sz="4800" dirty="0"/>
          </a:p>
          <a:p>
            <a:endParaRPr lang="es-ES" sz="4800" dirty="0"/>
          </a:p>
          <a:p>
            <a:r>
              <a:rPr lang="es-ES" sz="4800" dirty="0" err="1"/>
              <a:t>const</a:t>
            </a:r>
            <a:r>
              <a:rPr lang="es-ES" sz="4800" dirty="0"/>
              <a:t> browser = </a:t>
            </a:r>
            <a:r>
              <a:rPr lang="es-ES" sz="4800" dirty="0" err="1"/>
              <a:t>await</a:t>
            </a:r>
            <a:r>
              <a:rPr lang="es-ES" sz="4800" dirty="0"/>
              <a:t> </a:t>
            </a:r>
            <a:r>
              <a:rPr lang="es-ES" sz="4800" dirty="0" err="1"/>
              <a:t>puppeteer.launch</a:t>
            </a:r>
            <a:r>
              <a:rPr lang="es-ES" sz="4800" dirty="0"/>
              <a:t>({</a:t>
            </a:r>
          </a:p>
          <a:p>
            <a:r>
              <a:rPr lang="es-ES" sz="4800" dirty="0"/>
              <a:t>    </a:t>
            </a:r>
            <a:r>
              <a:rPr lang="es-ES" sz="4800" dirty="0" err="1"/>
              <a:t>headless</a:t>
            </a:r>
            <a:r>
              <a:rPr lang="es-ES" sz="4800" dirty="0"/>
              <a:t>: false,</a:t>
            </a:r>
          </a:p>
          <a:p>
            <a:r>
              <a:rPr lang="es-ES" sz="4800" dirty="0"/>
              <a:t>});</a:t>
            </a:r>
          </a:p>
          <a:p>
            <a:endParaRPr lang="es-ES" sz="4800" dirty="0"/>
          </a:p>
          <a:p>
            <a:r>
              <a:rPr lang="es-ES" sz="4800" dirty="0"/>
              <a:t>// </a:t>
            </a:r>
            <a:r>
              <a:rPr lang="es-ES" sz="4800" dirty="0" err="1"/>
              <a:t>create</a:t>
            </a:r>
            <a:r>
              <a:rPr lang="es-ES" sz="4800" dirty="0"/>
              <a:t> a page </a:t>
            </a:r>
            <a:r>
              <a:rPr lang="es-ES" sz="4800" dirty="0" err="1"/>
              <a:t>inside</a:t>
            </a:r>
            <a:r>
              <a:rPr lang="es-ES" sz="4800" dirty="0"/>
              <a:t> </a:t>
            </a:r>
            <a:r>
              <a:rPr lang="es-ES" sz="4800" dirty="0" err="1"/>
              <a:t>the</a:t>
            </a:r>
            <a:r>
              <a:rPr lang="es-ES" sz="4800" dirty="0"/>
              <a:t> browser;</a:t>
            </a:r>
          </a:p>
          <a:p>
            <a:endParaRPr lang="es-ES" sz="4800" dirty="0"/>
          </a:p>
          <a:p>
            <a:r>
              <a:rPr lang="es-ES" sz="4800" dirty="0" err="1"/>
              <a:t>const</a:t>
            </a:r>
            <a:r>
              <a:rPr lang="es-ES" sz="4800" dirty="0"/>
              <a:t> page = </a:t>
            </a:r>
            <a:r>
              <a:rPr lang="es-ES" sz="4800" dirty="0" err="1"/>
              <a:t>await</a:t>
            </a:r>
            <a:r>
              <a:rPr lang="es-ES" sz="4800" dirty="0"/>
              <a:t> </a:t>
            </a:r>
            <a:r>
              <a:rPr lang="es-ES" sz="4800" dirty="0" err="1"/>
              <a:t>browser.newPage</a:t>
            </a:r>
            <a:r>
              <a:rPr lang="es-ES" sz="4800" dirty="0"/>
              <a:t>();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9881736-54C8-2762-1012-B45BD088C666}"/>
              </a:ext>
            </a:extLst>
          </p:cNvPr>
          <p:cNvSpPr txBox="1"/>
          <p:nvPr/>
        </p:nvSpPr>
        <p:spPr>
          <a:xfrm>
            <a:off x="13131798" y="2517676"/>
            <a:ext cx="10718802" cy="11172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700" dirty="0"/>
              <a:t>// </a:t>
            </a:r>
            <a:r>
              <a:rPr lang="es-ES" sz="4700" dirty="0" err="1"/>
              <a:t>navigate</a:t>
            </a:r>
            <a:r>
              <a:rPr lang="es-ES" sz="4700" dirty="0"/>
              <a:t> </a:t>
            </a:r>
            <a:r>
              <a:rPr lang="es-ES" sz="4700" dirty="0" err="1"/>
              <a:t>to</a:t>
            </a:r>
            <a:r>
              <a:rPr lang="es-ES" sz="4700" dirty="0"/>
              <a:t> a </a:t>
            </a:r>
            <a:r>
              <a:rPr lang="es-ES" sz="4700" dirty="0" err="1"/>
              <a:t>website</a:t>
            </a:r>
            <a:r>
              <a:rPr lang="es-ES" sz="4700" dirty="0"/>
              <a:t> and set </a:t>
            </a:r>
            <a:r>
              <a:rPr lang="es-ES" sz="4700" dirty="0" err="1"/>
              <a:t>the</a:t>
            </a:r>
            <a:r>
              <a:rPr lang="es-ES" sz="4700" dirty="0"/>
              <a:t> </a:t>
            </a:r>
            <a:r>
              <a:rPr lang="es-ES" sz="4700" dirty="0" err="1"/>
              <a:t>viewport</a:t>
            </a:r>
            <a:endParaRPr lang="es-ES" sz="4700" dirty="0"/>
          </a:p>
          <a:p>
            <a:endParaRPr lang="es-ES" sz="4700" dirty="0"/>
          </a:p>
          <a:p>
            <a:r>
              <a:rPr lang="es-ES" sz="4700" dirty="0" err="1"/>
              <a:t>await</a:t>
            </a:r>
            <a:r>
              <a:rPr lang="es-ES" sz="4700" dirty="0"/>
              <a:t> </a:t>
            </a:r>
            <a:r>
              <a:rPr lang="es-ES" sz="4700" dirty="0" err="1"/>
              <a:t>page.setViewport</a:t>
            </a:r>
            <a:r>
              <a:rPr lang="es-ES" sz="4700" dirty="0"/>
              <a:t>({</a:t>
            </a:r>
          </a:p>
          <a:p>
            <a:r>
              <a:rPr lang="es-ES" sz="4700" dirty="0"/>
              <a:t>    </a:t>
            </a:r>
            <a:r>
              <a:rPr lang="es-ES" sz="4700" dirty="0" err="1"/>
              <a:t>width</a:t>
            </a:r>
            <a:r>
              <a:rPr lang="es-ES" sz="4700" dirty="0"/>
              <a:t>: 1280,</a:t>
            </a:r>
          </a:p>
          <a:p>
            <a:r>
              <a:rPr lang="es-ES" sz="4700" dirty="0"/>
              <a:t>    </a:t>
            </a:r>
            <a:r>
              <a:rPr lang="es-ES" sz="4700" dirty="0" err="1"/>
              <a:t>height</a:t>
            </a:r>
            <a:r>
              <a:rPr lang="es-ES" sz="4700" dirty="0"/>
              <a:t>: 800</a:t>
            </a:r>
          </a:p>
          <a:p>
            <a:r>
              <a:rPr lang="es-ES" sz="4700" dirty="0"/>
              <a:t>});</a:t>
            </a:r>
          </a:p>
          <a:p>
            <a:br>
              <a:rPr lang="es-ES" sz="4700" dirty="0"/>
            </a:br>
            <a:r>
              <a:rPr lang="es-ES" sz="4700" dirty="0" err="1"/>
              <a:t>await</a:t>
            </a:r>
            <a:r>
              <a:rPr lang="es-ES" sz="4700" dirty="0"/>
              <a:t> </a:t>
            </a:r>
            <a:r>
              <a:rPr lang="es-ES" sz="4700" dirty="0" err="1"/>
              <a:t>page.goto</a:t>
            </a:r>
            <a:r>
              <a:rPr lang="es-ES" sz="4700" dirty="0"/>
              <a:t>(</a:t>
            </a:r>
            <a:r>
              <a:rPr lang="es-ES" sz="4700" dirty="0" err="1"/>
              <a:t>domain</a:t>
            </a:r>
            <a:r>
              <a:rPr lang="es-ES" sz="4700" dirty="0"/>
              <a:t>, {</a:t>
            </a:r>
          </a:p>
          <a:p>
            <a:r>
              <a:rPr lang="es-ES" sz="4700" dirty="0"/>
              <a:t>    </a:t>
            </a:r>
            <a:r>
              <a:rPr lang="es-ES" sz="4700" dirty="0" err="1"/>
              <a:t>waitUntil</a:t>
            </a:r>
            <a:r>
              <a:rPr lang="es-ES" sz="4700" dirty="0"/>
              <a:t>: 'networkidle2'</a:t>
            </a:r>
          </a:p>
          <a:p>
            <a:r>
              <a:rPr lang="es-ES" sz="4700" dirty="0"/>
              <a:t>});</a:t>
            </a:r>
          </a:p>
          <a:p>
            <a:endParaRPr lang="es-ES" sz="4700" dirty="0"/>
          </a:p>
          <a:p>
            <a:r>
              <a:rPr lang="es-ES" sz="4700" dirty="0" err="1"/>
              <a:t>await</a:t>
            </a:r>
            <a:r>
              <a:rPr lang="es-ES" sz="4700" dirty="0"/>
              <a:t> </a:t>
            </a:r>
            <a:r>
              <a:rPr lang="es-ES" sz="4700" dirty="0" err="1"/>
              <a:t>page.waitForSelector</a:t>
            </a:r>
            <a:r>
              <a:rPr lang="es-ES" sz="4700" dirty="0"/>
              <a:t>('.</a:t>
            </a:r>
            <a:r>
              <a:rPr lang="es-ES" sz="4700" dirty="0" err="1"/>
              <a:t>needs-validation</a:t>
            </a:r>
            <a:r>
              <a:rPr lang="es-ES" sz="4700" dirty="0"/>
              <a:t>');</a:t>
            </a:r>
          </a:p>
          <a:p>
            <a:endParaRPr lang="es-ES" sz="4800" dirty="0" err="1"/>
          </a:p>
        </p:txBody>
      </p:sp>
    </p:spTree>
    <p:extLst>
      <p:ext uri="{BB962C8B-B14F-4D97-AF65-F5344CB8AC3E}">
        <p14:creationId xmlns:p14="http://schemas.microsoft.com/office/powerpoint/2010/main" val="1725478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Formularios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1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2970123"/>
            <a:ext cx="12420524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/>
              <a:t>// Input </a:t>
            </a:r>
            <a:r>
              <a:rPr lang="es-ES" sz="4800" dirty="0" err="1"/>
              <a:t>text</a:t>
            </a:r>
            <a:endParaRPr lang="es-ES" sz="4800" dirty="0"/>
          </a:p>
          <a:p>
            <a:r>
              <a:rPr lang="es-ES" sz="4800" dirty="0" err="1"/>
              <a:t>await</a:t>
            </a:r>
            <a:r>
              <a:rPr lang="es-ES" sz="4800" dirty="0"/>
              <a:t> </a:t>
            </a:r>
            <a:r>
              <a:rPr lang="es-ES" sz="4800" dirty="0" err="1"/>
              <a:t>page.type</a:t>
            </a:r>
            <a:r>
              <a:rPr lang="es-ES" sz="4800" dirty="0"/>
              <a:t>('.</a:t>
            </a:r>
            <a:r>
              <a:rPr lang="es-ES" sz="4800" dirty="0" err="1"/>
              <a:t>needs-validation</a:t>
            </a:r>
            <a:r>
              <a:rPr lang="es-ES" sz="4800" dirty="0"/>
              <a:t> #</a:t>
            </a:r>
            <a:r>
              <a:rPr lang="es-ES" sz="4800" dirty="0" err="1"/>
              <a:t>firstName</a:t>
            </a:r>
            <a:r>
              <a:rPr lang="es-ES" sz="4800" dirty="0"/>
              <a:t>', 'Julen’);</a:t>
            </a:r>
          </a:p>
          <a:p>
            <a:endParaRPr lang="es-ES" sz="4800" dirty="0"/>
          </a:p>
          <a:p>
            <a:r>
              <a:rPr lang="es-ES" sz="4800" dirty="0"/>
              <a:t>// </a:t>
            </a:r>
            <a:r>
              <a:rPr lang="es-ES" sz="4800" dirty="0" err="1"/>
              <a:t>Wait</a:t>
            </a:r>
            <a:r>
              <a:rPr lang="es-ES" sz="4800" dirty="0"/>
              <a:t> 2 </a:t>
            </a:r>
            <a:r>
              <a:rPr lang="es-ES" sz="4800" dirty="0" err="1"/>
              <a:t>seconds</a:t>
            </a:r>
            <a:endParaRPr lang="es-ES" sz="4800" dirty="0"/>
          </a:p>
          <a:p>
            <a:r>
              <a:rPr lang="es-ES" sz="4800" dirty="0" err="1"/>
              <a:t>await</a:t>
            </a:r>
            <a:r>
              <a:rPr lang="es-ES" sz="4800" dirty="0"/>
              <a:t> </a:t>
            </a:r>
            <a:r>
              <a:rPr lang="es-ES" sz="4800" dirty="0" err="1"/>
              <a:t>page.waitForTimeout</a:t>
            </a:r>
            <a:r>
              <a:rPr lang="es-ES" sz="4800" dirty="0"/>
              <a:t>(2000);</a:t>
            </a:r>
          </a:p>
          <a:p>
            <a:endParaRPr lang="es-ES" sz="4800" dirty="0"/>
          </a:p>
          <a:p>
            <a:r>
              <a:rPr lang="es-ES" sz="4800" dirty="0"/>
              <a:t>// Input </a:t>
            </a:r>
            <a:r>
              <a:rPr lang="es-ES" sz="4800" dirty="0" err="1"/>
              <a:t>select</a:t>
            </a:r>
            <a:endParaRPr lang="es-ES" sz="4800" dirty="0"/>
          </a:p>
          <a:p>
            <a:r>
              <a:rPr lang="es-ES" sz="4800" dirty="0" err="1"/>
              <a:t>await</a:t>
            </a:r>
            <a:r>
              <a:rPr lang="es-ES" sz="4800" dirty="0"/>
              <a:t> </a:t>
            </a:r>
            <a:r>
              <a:rPr lang="es-ES" sz="4800" dirty="0" err="1"/>
              <a:t>page.select</a:t>
            </a:r>
            <a:r>
              <a:rPr lang="es-ES" sz="4800" dirty="0"/>
              <a:t>('.</a:t>
            </a:r>
            <a:r>
              <a:rPr lang="es-ES" sz="4800" dirty="0" err="1"/>
              <a:t>needs-validation</a:t>
            </a:r>
            <a:r>
              <a:rPr lang="es-ES" sz="4800" dirty="0"/>
              <a:t> #country', '</a:t>
            </a:r>
            <a:r>
              <a:rPr lang="es-ES" sz="4800" dirty="0" err="1"/>
              <a:t>United</a:t>
            </a:r>
            <a:r>
              <a:rPr lang="es-ES" sz="4800" dirty="0"/>
              <a:t> </a:t>
            </a:r>
            <a:r>
              <a:rPr lang="es-ES" sz="4800" dirty="0" err="1"/>
              <a:t>States</a:t>
            </a:r>
            <a:r>
              <a:rPr lang="es-ES" sz="4800" dirty="0"/>
              <a:t>');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7A4D7EF-0FFC-B1D3-6152-7B81C6BE8458}"/>
              </a:ext>
            </a:extLst>
          </p:cNvPr>
          <p:cNvSpPr txBox="1"/>
          <p:nvPr/>
        </p:nvSpPr>
        <p:spPr>
          <a:xfrm>
            <a:off x="13258801" y="2970122"/>
            <a:ext cx="10286922" cy="8648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/>
              <a:t>// Input </a:t>
            </a:r>
            <a:r>
              <a:rPr lang="es-ES" sz="4400" dirty="0" err="1"/>
              <a:t>checkbox</a:t>
            </a:r>
            <a:endParaRPr lang="es-ES" sz="4400" dirty="0"/>
          </a:p>
          <a:p>
            <a:r>
              <a:rPr lang="es-ES" sz="4400" dirty="0" err="1"/>
              <a:t>await</a:t>
            </a:r>
            <a:r>
              <a:rPr lang="es-ES" sz="4400" dirty="0"/>
              <a:t> </a:t>
            </a:r>
            <a:r>
              <a:rPr lang="es-ES" sz="4400" dirty="0" err="1"/>
              <a:t>page.click</a:t>
            </a:r>
            <a:r>
              <a:rPr lang="es-ES" sz="4400" dirty="0"/>
              <a:t>('.</a:t>
            </a:r>
            <a:r>
              <a:rPr lang="es-ES" sz="4400" dirty="0" err="1"/>
              <a:t>needs-validation</a:t>
            </a:r>
            <a:r>
              <a:rPr lang="es-ES" sz="4400" dirty="0"/>
              <a:t> #</a:t>
            </a:r>
            <a:r>
              <a:rPr lang="es-ES" sz="4400" dirty="0" err="1"/>
              <a:t>same-address</a:t>
            </a:r>
            <a:r>
              <a:rPr lang="es-ES" sz="4400" dirty="0"/>
              <a:t>’);</a:t>
            </a:r>
          </a:p>
          <a:p>
            <a:endParaRPr lang="es-ES" sz="4400" dirty="0"/>
          </a:p>
          <a:p>
            <a:r>
              <a:rPr lang="es-ES" sz="4400" dirty="0"/>
              <a:t>// Input radio</a:t>
            </a:r>
          </a:p>
          <a:p>
            <a:r>
              <a:rPr lang="es-ES" sz="4400" dirty="0" err="1"/>
              <a:t>await</a:t>
            </a:r>
            <a:r>
              <a:rPr lang="es-ES" sz="4400" dirty="0"/>
              <a:t> </a:t>
            </a:r>
            <a:r>
              <a:rPr lang="es-ES" sz="4400" dirty="0" err="1"/>
              <a:t>page.click</a:t>
            </a:r>
            <a:r>
              <a:rPr lang="es-ES" sz="4400" dirty="0"/>
              <a:t>('.</a:t>
            </a:r>
            <a:r>
              <a:rPr lang="es-ES" sz="4400" dirty="0" err="1"/>
              <a:t>needs-validation</a:t>
            </a:r>
            <a:r>
              <a:rPr lang="es-ES" sz="4400" dirty="0"/>
              <a:t> #</a:t>
            </a:r>
            <a:r>
              <a:rPr lang="es-ES" sz="4400" dirty="0" err="1"/>
              <a:t>paypal</a:t>
            </a:r>
            <a:r>
              <a:rPr lang="es-ES" sz="4400" dirty="0"/>
              <a:t>’);</a:t>
            </a:r>
          </a:p>
          <a:p>
            <a:endParaRPr lang="es-ES" sz="4400" dirty="0"/>
          </a:p>
          <a:p>
            <a:r>
              <a:rPr lang="es-ES" sz="4400" dirty="0"/>
              <a:t>// </a:t>
            </a:r>
            <a:r>
              <a:rPr lang="es-ES" sz="4400" dirty="0" err="1"/>
              <a:t>Wait</a:t>
            </a:r>
            <a:r>
              <a:rPr lang="es-ES" sz="4400" dirty="0"/>
              <a:t> 2 </a:t>
            </a:r>
            <a:r>
              <a:rPr lang="es-ES" sz="4400" dirty="0" err="1"/>
              <a:t>seconds</a:t>
            </a:r>
            <a:endParaRPr lang="es-ES" sz="4400" dirty="0"/>
          </a:p>
          <a:p>
            <a:r>
              <a:rPr lang="es-ES" sz="4400" dirty="0" err="1"/>
              <a:t>await</a:t>
            </a:r>
            <a:r>
              <a:rPr lang="es-ES" sz="4400" dirty="0"/>
              <a:t> </a:t>
            </a:r>
            <a:r>
              <a:rPr lang="es-ES" sz="4400" dirty="0" err="1"/>
              <a:t>page.waitForTimeout</a:t>
            </a:r>
            <a:r>
              <a:rPr lang="es-ES" sz="4400" dirty="0"/>
              <a:t>(2000);</a:t>
            </a:r>
          </a:p>
          <a:p>
            <a:r>
              <a:rPr lang="es-ES" sz="4400" dirty="0"/>
              <a:t>// </a:t>
            </a:r>
            <a:r>
              <a:rPr lang="es-ES" sz="4400" dirty="0" err="1"/>
              <a:t>Button</a:t>
            </a:r>
            <a:r>
              <a:rPr lang="es-ES" sz="4400" dirty="0"/>
              <a:t> </a:t>
            </a:r>
            <a:r>
              <a:rPr lang="es-ES" sz="4400" dirty="0" err="1"/>
              <a:t>click</a:t>
            </a:r>
            <a:endParaRPr lang="es-ES" sz="4400" dirty="0"/>
          </a:p>
          <a:p>
            <a:r>
              <a:rPr lang="es-ES" sz="4400" dirty="0" err="1"/>
              <a:t>await</a:t>
            </a:r>
            <a:r>
              <a:rPr lang="es-ES" sz="4400" dirty="0"/>
              <a:t> </a:t>
            </a:r>
            <a:r>
              <a:rPr lang="es-ES" sz="4400" dirty="0" err="1"/>
              <a:t>page.click</a:t>
            </a:r>
            <a:r>
              <a:rPr lang="es-ES" sz="4400" dirty="0"/>
              <a:t>('.</a:t>
            </a:r>
            <a:r>
              <a:rPr lang="es-ES" sz="4400" dirty="0" err="1"/>
              <a:t>needs-validation</a:t>
            </a:r>
            <a:r>
              <a:rPr lang="es-ES" sz="4400" dirty="0"/>
              <a:t> .</a:t>
            </a:r>
            <a:r>
              <a:rPr lang="es-ES" sz="4400" dirty="0" err="1"/>
              <a:t>btn</a:t>
            </a:r>
            <a:r>
              <a:rPr lang="es-ES" sz="4400" dirty="0"/>
              <a:t>');</a:t>
            </a:r>
          </a:p>
          <a:p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702774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Práctica 2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8440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¿Quién soy?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688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Instalación de </a:t>
            </a:r>
            <a:r>
              <a:rPr lang="es-ES" dirty="0" err="1">
                <a:latin typeface="Roboto Black"/>
                <a:ea typeface="Roboto Black"/>
              </a:rPr>
              <a:t>Puppeteer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2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C3338C4-33F0-4E56-44B4-5EDFC955F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76" y="3155742"/>
            <a:ext cx="15154481" cy="933825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1330118" y="4780547"/>
            <a:ext cx="151544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&gt; cd \</a:t>
            </a:r>
            <a:r>
              <a:rPr lang="es-ES_tradnl" sz="6600" dirty="0" err="1">
                <a:solidFill>
                  <a:schemeClr val="bg1"/>
                </a:solidFill>
                <a:latin typeface="PT Mono" panose="02060509020205020204" pitchFamily="49" charset="77"/>
              </a:rPr>
              <a:t>Users</a:t>
            </a:r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\</a:t>
            </a:r>
            <a:r>
              <a:rPr lang="es-ES_tradnl" sz="6600" dirty="0" err="1">
                <a:solidFill>
                  <a:schemeClr val="bg1"/>
                </a:solidFill>
                <a:latin typeface="PT Mono" panose="02060509020205020204" pitchFamily="49" charset="77"/>
              </a:rPr>
              <a:t>username</a:t>
            </a:r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\Desktop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CAB5ABE-DBDD-BF4A-2A67-A9AEEB9CCD6C}"/>
              </a:ext>
            </a:extLst>
          </p:cNvPr>
          <p:cNvSpPr txBox="1"/>
          <p:nvPr/>
        </p:nvSpPr>
        <p:spPr>
          <a:xfrm>
            <a:off x="1317885" y="6304002"/>
            <a:ext cx="12070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&gt; </a:t>
            </a:r>
            <a:r>
              <a:rPr lang="es-ES_tradnl" sz="6600" dirty="0" err="1">
                <a:solidFill>
                  <a:schemeClr val="bg1"/>
                </a:solidFill>
                <a:latin typeface="PT Mono" panose="02060509020205020204" pitchFamily="49" charset="77"/>
              </a:rPr>
              <a:t>mkdir</a:t>
            </a:r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 prac2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BE043EE-CD65-320B-E8F5-510E2BC94AFC}"/>
              </a:ext>
            </a:extLst>
          </p:cNvPr>
          <p:cNvSpPr txBox="1"/>
          <p:nvPr/>
        </p:nvSpPr>
        <p:spPr>
          <a:xfrm>
            <a:off x="1317884" y="7824870"/>
            <a:ext cx="1207090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&gt; </a:t>
            </a:r>
            <a:r>
              <a:rPr lang="es-ES_tradnl" sz="6600" dirty="0" err="1">
                <a:solidFill>
                  <a:schemeClr val="bg1"/>
                </a:solidFill>
                <a:latin typeface="PT Mono" panose="02060509020205020204" pitchFamily="49" charset="77"/>
              </a:rPr>
              <a:t>npm</a:t>
            </a:r>
            <a:r>
              <a:rPr lang="es-ES_tradnl" sz="6600" dirty="0">
                <a:solidFill>
                  <a:schemeClr val="bg1"/>
                </a:solidFill>
                <a:latin typeface="PT Mono" panose="02060509020205020204" pitchFamily="49" charset="77"/>
              </a:rPr>
              <a:t> i </a:t>
            </a:r>
            <a:r>
              <a:rPr lang="es-ES_tradnl" sz="6600" dirty="0" err="1">
                <a:solidFill>
                  <a:schemeClr val="bg1"/>
                </a:solidFill>
                <a:latin typeface="PT Mono" panose="02060509020205020204" pitchFamily="49" charset="77"/>
              </a:rPr>
              <a:t>puppeteer</a:t>
            </a:r>
            <a:endParaRPr lang="es-ES_tradnl" sz="6600" dirty="0">
              <a:solidFill>
                <a:schemeClr val="bg1"/>
              </a:solidFill>
              <a:latin typeface="PT Mono" panose="020605090202050202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72855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Práctica 2 – Creación estructura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3303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Implementación </a:t>
            </a:r>
            <a:r>
              <a:rPr lang="es-ES" dirty="0" err="1">
                <a:latin typeface="Roboto Black"/>
                <a:ea typeface="Roboto Black"/>
              </a:rPr>
              <a:t>Puppeteer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2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6" y="3010116"/>
            <a:ext cx="22605923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err="1"/>
              <a:t>const</a:t>
            </a:r>
            <a:r>
              <a:rPr lang="es-ES" sz="5400" dirty="0"/>
              <a:t> </a:t>
            </a:r>
            <a:r>
              <a:rPr lang="es-ES" sz="5400" dirty="0" err="1"/>
              <a:t>puppeteer</a:t>
            </a:r>
            <a:r>
              <a:rPr lang="es-ES" sz="5400" dirty="0"/>
              <a:t> = </a:t>
            </a:r>
            <a:r>
              <a:rPr lang="es-ES" sz="5400" dirty="0" err="1"/>
              <a:t>require</a:t>
            </a:r>
            <a:r>
              <a:rPr lang="es-ES" sz="5400" dirty="0"/>
              <a:t>('</a:t>
            </a:r>
            <a:r>
              <a:rPr lang="es-ES" sz="5400" dirty="0" err="1"/>
              <a:t>puppeteer</a:t>
            </a:r>
            <a:r>
              <a:rPr lang="es-ES" sz="5400" dirty="0"/>
              <a:t>');</a:t>
            </a:r>
          </a:p>
          <a:p>
            <a:r>
              <a:rPr lang="es-ES" sz="5400" dirty="0" err="1"/>
              <a:t>const</a:t>
            </a:r>
            <a:r>
              <a:rPr lang="es-ES" sz="5400" dirty="0"/>
              <a:t> </a:t>
            </a:r>
            <a:r>
              <a:rPr lang="es-ES" sz="5400" dirty="0" err="1"/>
              <a:t>domain</a:t>
            </a:r>
            <a:r>
              <a:rPr lang="es-ES" sz="5400" dirty="0"/>
              <a:t> = "https://</a:t>
            </a:r>
            <a:r>
              <a:rPr lang="es-ES" sz="5400" dirty="0" err="1"/>
              <a:t>getbootstrap.com</a:t>
            </a:r>
            <a:r>
              <a:rPr lang="es-ES" sz="5400" dirty="0"/>
              <a:t>/</a:t>
            </a:r>
            <a:r>
              <a:rPr lang="es-ES" sz="5400" dirty="0" err="1"/>
              <a:t>docs</a:t>
            </a:r>
            <a:r>
              <a:rPr lang="es-ES" sz="5400" dirty="0"/>
              <a:t>/4.0/</a:t>
            </a:r>
            <a:r>
              <a:rPr lang="es-ES" sz="5400" dirty="0" err="1"/>
              <a:t>examples</a:t>
            </a:r>
            <a:r>
              <a:rPr lang="es-ES" sz="5400" dirty="0"/>
              <a:t>/</a:t>
            </a:r>
            <a:r>
              <a:rPr lang="es-ES" sz="5400" dirty="0" err="1"/>
              <a:t>checkout</a:t>
            </a:r>
            <a:r>
              <a:rPr lang="es-ES" sz="5400" dirty="0"/>
              <a:t>/";</a:t>
            </a:r>
          </a:p>
          <a:p>
            <a:endParaRPr lang="es-ES" sz="5400" dirty="0"/>
          </a:p>
          <a:p>
            <a:r>
              <a:rPr lang="es-ES" sz="5400" dirty="0"/>
              <a:t>(</a:t>
            </a:r>
            <a:r>
              <a:rPr lang="es-ES" sz="5400" dirty="0" err="1"/>
              <a:t>async</a:t>
            </a:r>
            <a:r>
              <a:rPr lang="es-ES" sz="5400" dirty="0"/>
              <a:t> () =&gt; {</a:t>
            </a:r>
          </a:p>
          <a:p>
            <a:pPr lvl="3"/>
            <a:r>
              <a:rPr lang="es-ES" sz="5400" dirty="0"/>
              <a:t>    try {</a:t>
            </a:r>
          </a:p>
          <a:p>
            <a:pPr lvl="3"/>
            <a:endParaRPr lang="es-ES" sz="5400" dirty="0"/>
          </a:p>
          <a:p>
            <a:pPr lvl="3"/>
            <a:r>
              <a:rPr lang="es-ES" sz="5400" dirty="0"/>
              <a:t>    } catch (error) {</a:t>
            </a:r>
          </a:p>
          <a:p>
            <a:pPr lvl="3"/>
            <a:r>
              <a:rPr lang="es-ES" sz="5400" dirty="0"/>
              <a:t>        </a:t>
            </a:r>
            <a:r>
              <a:rPr lang="es-ES" sz="5400" dirty="0" err="1"/>
              <a:t>console.log</a:t>
            </a:r>
            <a:r>
              <a:rPr lang="es-ES" sz="5400" dirty="0"/>
              <a:t>(error)</a:t>
            </a:r>
          </a:p>
          <a:p>
            <a:pPr lvl="3"/>
            <a:r>
              <a:rPr lang="es-ES" sz="5400" dirty="0"/>
              <a:t>    }</a:t>
            </a:r>
          </a:p>
          <a:p>
            <a:r>
              <a:rPr lang="es-ES" sz="5400" dirty="0"/>
              <a:t>})();</a:t>
            </a:r>
          </a:p>
        </p:txBody>
      </p:sp>
    </p:spTree>
    <p:extLst>
      <p:ext uri="{BB962C8B-B14F-4D97-AF65-F5344CB8AC3E}">
        <p14:creationId xmlns:p14="http://schemas.microsoft.com/office/powerpoint/2010/main" val="39514798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38297" y="10675051"/>
            <a:ext cx="15498236" cy="1278682"/>
          </a:xfrm>
        </p:spPr>
        <p:txBody>
          <a:bodyPr/>
          <a:lstStyle/>
          <a:p>
            <a:r>
              <a:rPr lang="es-ES" dirty="0"/>
              <a:t>Práctica 2 – Creación variables </a:t>
            </a:r>
            <a:r>
              <a:rPr lang="es-ES" dirty="0" err="1"/>
              <a:t>Puppeteer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6033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Creación variables </a:t>
            </a:r>
            <a:r>
              <a:rPr lang="es-ES" dirty="0" err="1">
                <a:latin typeface="Roboto Black"/>
                <a:ea typeface="Roboto Black"/>
              </a:rPr>
              <a:t>Puppeteer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2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3010116"/>
            <a:ext cx="10363124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/>
              <a:t>// </a:t>
            </a:r>
            <a:r>
              <a:rPr lang="es-ES" sz="4800" dirty="0" err="1"/>
              <a:t>create</a:t>
            </a:r>
            <a:r>
              <a:rPr lang="es-ES" sz="4800" dirty="0"/>
              <a:t> a new browser </a:t>
            </a:r>
            <a:r>
              <a:rPr lang="es-ES" sz="4800" dirty="0" err="1"/>
              <a:t>instance</a:t>
            </a:r>
            <a:endParaRPr lang="es-ES" sz="4800" dirty="0"/>
          </a:p>
          <a:p>
            <a:endParaRPr lang="es-ES" sz="4800" dirty="0"/>
          </a:p>
          <a:p>
            <a:r>
              <a:rPr lang="es-ES" sz="4800" dirty="0" err="1"/>
              <a:t>const</a:t>
            </a:r>
            <a:r>
              <a:rPr lang="es-ES" sz="4800" dirty="0"/>
              <a:t> browser = </a:t>
            </a:r>
            <a:r>
              <a:rPr lang="es-ES" sz="4800" dirty="0" err="1"/>
              <a:t>await</a:t>
            </a:r>
            <a:r>
              <a:rPr lang="es-ES" sz="4800" dirty="0"/>
              <a:t> </a:t>
            </a:r>
            <a:r>
              <a:rPr lang="es-ES" sz="4800" dirty="0" err="1"/>
              <a:t>puppeteer.launch</a:t>
            </a:r>
            <a:r>
              <a:rPr lang="es-ES" sz="4800" dirty="0"/>
              <a:t>({</a:t>
            </a:r>
          </a:p>
          <a:p>
            <a:r>
              <a:rPr lang="es-ES" sz="4800" dirty="0"/>
              <a:t>    </a:t>
            </a:r>
            <a:r>
              <a:rPr lang="es-ES" sz="4800" dirty="0" err="1"/>
              <a:t>headless</a:t>
            </a:r>
            <a:r>
              <a:rPr lang="es-ES" sz="4800" dirty="0"/>
              <a:t>: false,</a:t>
            </a:r>
          </a:p>
          <a:p>
            <a:r>
              <a:rPr lang="es-ES" sz="4800" dirty="0"/>
              <a:t>});</a:t>
            </a:r>
          </a:p>
          <a:p>
            <a:endParaRPr lang="es-ES" sz="4800" dirty="0"/>
          </a:p>
          <a:p>
            <a:r>
              <a:rPr lang="es-ES" sz="4800" dirty="0"/>
              <a:t>// </a:t>
            </a:r>
            <a:r>
              <a:rPr lang="es-ES" sz="4800" dirty="0" err="1"/>
              <a:t>create</a:t>
            </a:r>
            <a:r>
              <a:rPr lang="es-ES" sz="4800" dirty="0"/>
              <a:t> a page </a:t>
            </a:r>
            <a:r>
              <a:rPr lang="es-ES" sz="4800" dirty="0" err="1"/>
              <a:t>inside</a:t>
            </a:r>
            <a:r>
              <a:rPr lang="es-ES" sz="4800" dirty="0"/>
              <a:t> </a:t>
            </a:r>
            <a:r>
              <a:rPr lang="es-ES" sz="4800" dirty="0" err="1"/>
              <a:t>the</a:t>
            </a:r>
            <a:r>
              <a:rPr lang="es-ES" sz="4800" dirty="0"/>
              <a:t> browser;</a:t>
            </a:r>
          </a:p>
          <a:p>
            <a:endParaRPr lang="es-ES" sz="4800" dirty="0"/>
          </a:p>
          <a:p>
            <a:r>
              <a:rPr lang="es-ES" sz="4800" dirty="0" err="1"/>
              <a:t>const</a:t>
            </a:r>
            <a:r>
              <a:rPr lang="es-ES" sz="4800" dirty="0"/>
              <a:t> page = </a:t>
            </a:r>
            <a:r>
              <a:rPr lang="es-ES" sz="4800" dirty="0" err="1"/>
              <a:t>await</a:t>
            </a:r>
            <a:r>
              <a:rPr lang="es-ES" sz="4800" dirty="0"/>
              <a:t> </a:t>
            </a:r>
            <a:r>
              <a:rPr lang="es-ES" sz="4800" dirty="0" err="1"/>
              <a:t>browser.newPage</a:t>
            </a:r>
            <a:r>
              <a:rPr lang="es-ES" sz="4800" dirty="0"/>
              <a:t>();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9881736-54C8-2762-1012-B45BD088C666}"/>
              </a:ext>
            </a:extLst>
          </p:cNvPr>
          <p:cNvSpPr txBox="1"/>
          <p:nvPr/>
        </p:nvSpPr>
        <p:spPr>
          <a:xfrm>
            <a:off x="13131798" y="2517676"/>
            <a:ext cx="10718802" cy="11172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700" dirty="0"/>
              <a:t>// </a:t>
            </a:r>
            <a:r>
              <a:rPr lang="es-ES" sz="4700" dirty="0" err="1"/>
              <a:t>navigate</a:t>
            </a:r>
            <a:r>
              <a:rPr lang="es-ES" sz="4700" dirty="0"/>
              <a:t> </a:t>
            </a:r>
            <a:r>
              <a:rPr lang="es-ES" sz="4700" dirty="0" err="1"/>
              <a:t>to</a:t>
            </a:r>
            <a:r>
              <a:rPr lang="es-ES" sz="4700" dirty="0"/>
              <a:t> a </a:t>
            </a:r>
            <a:r>
              <a:rPr lang="es-ES" sz="4700" dirty="0" err="1"/>
              <a:t>website</a:t>
            </a:r>
            <a:r>
              <a:rPr lang="es-ES" sz="4700" dirty="0"/>
              <a:t> and set </a:t>
            </a:r>
            <a:r>
              <a:rPr lang="es-ES" sz="4700" dirty="0" err="1"/>
              <a:t>the</a:t>
            </a:r>
            <a:r>
              <a:rPr lang="es-ES" sz="4700" dirty="0"/>
              <a:t> </a:t>
            </a:r>
            <a:r>
              <a:rPr lang="es-ES" sz="4700" dirty="0" err="1"/>
              <a:t>viewport</a:t>
            </a:r>
            <a:endParaRPr lang="es-ES" sz="4700" dirty="0"/>
          </a:p>
          <a:p>
            <a:endParaRPr lang="es-ES" sz="4700" dirty="0"/>
          </a:p>
          <a:p>
            <a:r>
              <a:rPr lang="es-ES" sz="4700" dirty="0" err="1"/>
              <a:t>await</a:t>
            </a:r>
            <a:r>
              <a:rPr lang="es-ES" sz="4700" dirty="0"/>
              <a:t> </a:t>
            </a:r>
            <a:r>
              <a:rPr lang="es-ES" sz="4700" dirty="0" err="1"/>
              <a:t>page.setViewport</a:t>
            </a:r>
            <a:r>
              <a:rPr lang="es-ES" sz="4700" dirty="0"/>
              <a:t>({</a:t>
            </a:r>
          </a:p>
          <a:p>
            <a:r>
              <a:rPr lang="es-ES" sz="4700" dirty="0"/>
              <a:t>    </a:t>
            </a:r>
            <a:r>
              <a:rPr lang="es-ES" sz="4700" dirty="0" err="1"/>
              <a:t>width</a:t>
            </a:r>
            <a:r>
              <a:rPr lang="es-ES" sz="4700" dirty="0"/>
              <a:t>: 1280,</a:t>
            </a:r>
          </a:p>
          <a:p>
            <a:r>
              <a:rPr lang="es-ES" sz="4700" dirty="0"/>
              <a:t>    </a:t>
            </a:r>
            <a:r>
              <a:rPr lang="es-ES" sz="4700" dirty="0" err="1"/>
              <a:t>height</a:t>
            </a:r>
            <a:r>
              <a:rPr lang="es-ES" sz="4700" dirty="0"/>
              <a:t>: 800</a:t>
            </a:r>
          </a:p>
          <a:p>
            <a:r>
              <a:rPr lang="es-ES" sz="4700" dirty="0"/>
              <a:t>});</a:t>
            </a:r>
          </a:p>
          <a:p>
            <a:br>
              <a:rPr lang="es-ES" sz="4700" dirty="0"/>
            </a:br>
            <a:r>
              <a:rPr lang="es-ES" sz="4700" dirty="0" err="1"/>
              <a:t>await</a:t>
            </a:r>
            <a:r>
              <a:rPr lang="es-ES" sz="4700" dirty="0"/>
              <a:t> </a:t>
            </a:r>
            <a:r>
              <a:rPr lang="es-ES" sz="4700" dirty="0" err="1"/>
              <a:t>page.goto</a:t>
            </a:r>
            <a:r>
              <a:rPr lang="es-ES" sz="4700" dirty="0"/>
              <a:t>(</a:t>
            </a:r>
            <a:r>
              <a:rPr lang="es-ES" sz="4700" dirty="0" err="1"/>
              <a:t>domain</a:t>
            </a:r>
            <a:r>
              <a:rPr lang="es-ES" sz="4700" dirty="0"/>
              <a:t>, {</a:t>
            </a:r>
          </a:p>
          <a:p>
            <a:r>
              <a:rPr lang="es-ES" sz="4700" dirty="0"/>
              <a:t>    </a:t>
            </a:r>
            <a:r>
              <a:rPr lang="es-ES" sz="4700" dirty="0" err="1"/>
              <a:t>waitUntil</a:t>
            </a:r>
            <a:r>
              <a:rPr lang="es-ES" sz="4700" dirty="0"/>
              <a:t>: 'networkidle2'</a:t>
            </a:r>
          </a:p>
          <a:p>
            <a:r>
              <a:rPr lang="es-ES" sz="4700" dirty="0"/>
              <a:t>});</a:t>
            </a:r>
          </a:p>
          <a:p>
            <a:endParaRPr lang="es-ES" sz="4700" dirty="0"/>
          </a:p>
          <a:p>
            <a:r>
              <a:rPr lang="es-ES" sz="4700" dirty="0" err="1"/>
              <a:t>await</a:t>
            </a:r>
            <a:r>
              <a:rPr lang="es-ES" sz="4700" dirty="0"/>
              <a:t> </a:t>
            </a:r>
            <a:r>
              <a:rPr lang="es-ES" sz="4700" dirty="0" err="1"/>
              <a:t>page.waitForSelector</a:t>
            </a:r>
            <a:r>
              <a:rPr lang="es-ES" sz="4700" dirty="0"/>
              <a:t>('.</a:t>
            </a:r>
            <a:r>
              <a:rPr lang="es-ES" sz="4700" dirty="0" err="1"/>
              <a:t>needs-validation</a:t>
            </a:r>
            <a:r>
              <a:rPr lang="es-ES" sz="4700" dirty="0"/>
              <a:t>');</a:t>
            </a:r>
          </a:p>
          <a:p>
            <a:endParaRPr lang="es-ES" sz="4800" dirty="0" err="1"/>
          </a:p>
        </p:txBody>
      </p:sp>
    </p:spTree>
    <p:extLst>
      <p:ext uri="{BB962C8B-B14F-4D97-AF65-F5344CB8AC3E}">
        <p14:creationId xmlns:p14="http://schemas.microsoft.com/office/powerpoint/2010/main" val="26170266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Práctica 2 – Aceptación de cookies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8370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Aceptar cookies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2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3487846"/>
            <a:ext cx="20599323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/>
              <a:t>// </a:t>
            </a:r>
            <a:r>
              <a:rPr lang="es-ES" sz="5400" dirty="0" err="1"/>
              <a:t>accept</a:t>
            </a:r>
            <a:r>
              <a:rPr lang="es-ES" sz="5400" dirty="0"/>
              <a:t> cookies</a:t>
            </a:r>
          </a:p>
          <a:p>
            <a:br>
              <a:rPr lang="es-ES" sz="5400" dirty="0"/>
            </a:br>
            <a:r>
              <a:rPr lang="es-ES" sz="5400" dirty="0"/>
              <a:t>try {</a:t>
            </a:r>
          </a:p>
          <a:p>
            <a:r>
              <a:rPr lang="es-ES" sz="5400" dirty="0"/>
              <a:t>    </a:t>
            </a:r>
            <a:r>
              <a:rPr lang="es-ES" sz="5400" dirty="0" err="1"/>
              <a:t>await</a:t>
            </a:r>
            <a:r>
              <a:rPr lang="es-ES" sz="5400" dirty="0"/>
              <a:t> </a:t>
            </a:r>
            <a:r>
              <a:rPr lang="es-ES" sz="5400" dirty="0" err="1"/>
              <a:t>page.waitForSelector</a:t>
            </a:r>
            <a:r>
              <a:rPr lang="es-ES" sz="5400" dirty="0"/>
              <a:t>('#</a:t>
            </a:r>
            <a:r>
              <a:rPr lang="es-ES" sz="5400" dirty="0" err="1"/>
              <a:t>sp-cc</a:t>
            </a:r>
            <a:r>
              <a:rPr lang="es-ES" sz="5400" dirty="0"/>
              <a:t>’);</a:t>
            </a:r>
          </a:p>
          <a:p>
            <a:r>
              <a:rPr lang="es-ES" sz="5400" dirty="0"/>
              <a:t>    </a:t>
            </a:r>
            <a:r>
              <a:rPr lang="es-ES" sz="5400" dirty="0" err="1"/>
              <a:t>await</a:t>
            </a:r>
            <a:r>
              <a:rPr lang="es-ES" sz="5400" dirty="0"/>
              <a:t> </a:t>
            </a:r>
            <a:r>
              <a:rPr lang="es-ES" sz="5400" dirty="0" err="1"/>
              <a:t>page.click</a:t>
            </a:r>
            <a:r>
              <a:rPr lang="es-ES" sz="5400" dirty="0"/>
              <a:t>('#</a:t>
            </a:r>
            <a:r>
              <a:rPr lang="es-ES" sz="5400" dirty="0" err="1"/>
              <a:t>sp-cc-accept</a:t>
            </a:r>
            <a:r>
              <a:rPr lang="es-ES" sz="5400" dirty="0"/>
              <a:t>');</a:t>
            </a:r>
          </a:p>
          <a:p>
            <a:r>
              <a:rPr lang="es-ES" sz="5400" dirty="0"/>
              <a:t>} catch (error) {</a:t>
            </a:r>
          </a:p>
          <a:p>
            <a:r>
              <a:rPr lang="es-ES" sz="5400" dirty="0"/>
              <a:t>    </a:t>
            </a:r>
            <a:r>
              <a:rPr lang="es-ES" sz="5400" dirty="0" err="1"/>
              <a:t>console.log</a:t>
            </a:r>
            <a:r>
              <a:rPr lang="es-ES" sz="5400" dirty="0"/>
              <a:t>('No cookies');</a:t>
            </a:r>
          </a:p>
          <a:p>
            <a:r>
              <a:rPr lang="es-ES" sz="5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494332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Práctica 2 – Buscar producto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564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Buscar y esperar el listado de </a:t>
            </a:r>
            <a:r>
              <a:rPr lang="es-ES" dirty="0" err="1">
                <a:latin typeface="Roboto Black"/>
                <a:ea typeface="Roboto Black"/>
              </a:rPr>
              <a:t>items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2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3487846"/>
            <a:ext cx="2059932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/>
              <a:t>// </a:t>
            </a:r>
            <a:r>
              <a:rPr lang="es-ES" sz="6000" dirty="0" err="1"/>
              <a:t>search</a:t>
            </a:r>
            <a:r>
              <a:rPr lang="es-ES" sz="6000" dirty="0"/>
              <a:t> and </a:t>
            </a:r>
            <a:r>
              <a:rPr lang="es-ES" sz="6000" dirty="0" err="1"/>
              <a:t>wait</a:t>
            </a:r>
            <a:r>
              <a:rPr lang="es-ES" sz="6000" dirty="0"/>
              <a:t> </a:t>
            </a:r>
            <a:r>
              <a:rPr lang="es-ES" sz="6000" dirty="0" err="1"/>
              <a:t>the</a:t>
            </a:r>
            <a:r>
              <a:rPr lang="es-ES" sz="6000" dirty="0"/>
              <a:t> </a:t>
            </a:r>
            <a:r>
              <a:rPr lang="es-ES" sz="6000" dirty="0" err="1"/>
              <a:t>product</a:t>
            </a:r>
            <a:r>
              <a:rPr lang="es-ES" sz="6000" dirty="0"/>
              <a:t> </a:t>
            </a:r>
            <a:r>
              <a:rPr lang="es-ES" sz="6000" dirty="0" err="1"/>
              <a:t>list</a:t>
            </a:r>
            <a:endParaRPr lang="es-ES" sz="6000" dirty="0"/>
          </a:p>
          <a:p>
            <a:endParaRPr lang="es-ES" sz="6000" dirty="0"/>
          </a:p>
          <a:p>
            <a:r>
              <a:rPr lang="es-ES" sz="6000" dirty="0" err="1"/>
              <a:t>await</a:t>
            </a:r>
            <a:r>
              <a:rPr lang="es-ES" sz="6000" dirty="0"/>
              <a:t> </a:t>
            </a:r>
            <a:r>
              <a:rPr lang="es-ES" sz="6000" dirty="0" err="1"/>
              <a:t>page.type</a:t>
            </a:r>
            <a:r>
              <a:rPr lang="es-ES" sz="6000" dirty="0"/>
              <a:t>('#</a:t>
            </a:r>
            <a:r>
              <a:rPr lang="es-ES" sz="6000" dirty="0" err="1"/>
              <a:t>twotabsearchtextbox</a:t>
            </a:r>
            <a:r>
              <a:rPr lang="es-ES" sz="6000" dirty="0"/>
              <a:t>', '</a:t>
            </a:r>
            <a:r>
              <a:rPr lang="es-ES" sz="6000" dirty="0" err="1"/>
              <a:t>iphone</a:t>
            </a:r>
            <a:r>
              <a:rPr lang="es-ES" sz="6000" dirty="0"/>
              <a:t> x 64gb');</a:t>
            </a:r>
          </a:p>
          <a:p>
            <a:r>
              <a:rPr lang="es-ES" sz="6000" dirty="0" err="1"/>
              <a:t>await</a:t>
            </a:r>
            <a:r>
              <a:rPr lang="es-ES" sz="6000" dirty="0"/>
              <a:t> </a:t>
            </a:r>
            <a:r>
              <a:rPr lang="es-ES" sz="6000" dirty="0" err="1"/>
              <a:t>page.click</a:t>
            </a:r>
            <a:r>
              <a:rPr lang="es-ES" sz="6000" dirty="0"/>
              <a:t>('#</a:t>
            </a:r>
            <a:r>
              <a:rPr lang="es-ES" sz="6000" dirty="0" err="1"/>
              <a:t>nav-search-submit-button</a:t>
            </a:r>
            <a:r>
              <a:rPr lang="es-ES" sz="6000" dirty="0"/>
              <a:t>');</a:t>
            </a:r>
          </a:p>
          <a:p>
            <a:r>
              <a:rPr lang="es-ES" sz="6000" dirty="0" err="1"/>
              <a:t>await</a:t>
            </a:r>
            <a:r>
              <a:rPr lang="es-ES" sz="6000" dirty="0"/>
              <a:t> </a:t>
            </a:r>
            <a:r>
              <a:rPr lang="es-ES" sz="6000" dirty="0" err="1"/>
              <a:t>page.waitForSelector</a:t>
            </a:r>
            <a:r>
              <a:rPr lang="es-ES" sz="6000" dirty="0"/>
              <a:t>('.s-</a:t>
            </a:r>
            <a:r>
              <a:rPr lang="es-ES" sz="6000" dirty="0" err="1"/>
              <a:t>image</a:t>
            </a:r>
            <a:r>
              <a:rPr lang="es-ES" sz="6000" dirty="0"/>
              <a:t>');</a:t>
            </a:r>
          </a:p>
        </p:txBody>
      </p:sp>
    </p:spTree>
    <p:extLst>
      <p:ext uri="{BB962C8B-B14F-4D97-AF65-F5344CB8AC3E}">
        <p14:creationId xmlns:p14="http://schemas.microsoft.com/office/powerpoint/2010/main" val="37848453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38297" y="10675051"/>
            <a:ext cx="15396636" cy="1278682"/>
          </a:xfrm>
        </p:spPr>
        <p:txBody>
          <a:bodyPr/>
          <a:lstStyle/>
          <a:p>
            <a:r>
              <a:rPr lang="es-ES" dirty="0"/>
              <a:t>Práctica 2 – Creación pantallazo listado de productos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282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Introducción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¿Quién soy?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73B3788-C116-4686-9EA3-A3C63310CC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55" r="2455"/>
          <a:stretch/>
        </p:blipFill>
        <p:spPr>
          <a:xfrm>
            <a:off x="838277" y="3256340"/>
            <a:ext cx="6222923" cy="8725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BE0F530F-18B4-D942-959C-5FA276B2F88C}"/>
              </a:ext>
            </a:extLst>
          </p:cNvPr>
          <p:cNvSpPr txBox="1"/>
          <p:nvPr/>
        </p:nvSpPr>
        <p:spPr>
          <a:xfrm>
            <a:off x="8307170" y="3738213"/>
            <a:ext cx="1443464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dirty="0">
                <a:solidFill>
                  <a:srgbClr val="224367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Arial" panose="020B0604020202020204" pitchFamily="34" charset="0"/>
              </a:rPr>
              <a:t>Julen Melgar Montenegro</a:t>
            </a:r>
          </a:p>
          <a:p>
            <a:r>
              <a:rPr lang="es-ES" sz="44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Arial" panose="020B0604020202020204" pitchFamily="34" charset="0"/>
              </a:rPr>
              <a:t>Arquitecto software en Hiberus Digital Business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235770D4-118C-479C-EBF5-37D6DE27BA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07170" y="6261981"/>
            <a:ext cx="1058743" cy="1058743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980165D4-EAFE-2A54-5E98-33BC9DB1FA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00727" y="7604826"/>
            <a:ext cx="865186" cy="988784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DA39AF2C-8D06-8CA8-C387-D47FDEA156BA}"/>
              </a:ext>
            </a:extLst>
          </p:cNvPr>
          <p:cNvSpPr txBox="1"/>
          <p:nvPr/>
        </p:nvSpPr>
        <p:spPr>
          <a:xfrm>
            <a:off x="10088071" y="6503410"/>
            <a:ext cx="65762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Arial" panose="020B0604020202020204" pitchFamily="34" charset="0"/>
              </a:rPr>
              <a:t>jmelgar@Hiberus.com</a:t>
            </a:r>
            <a:endParaRPr lang="es-ES" sz="4400" dirty="0">
              <a:latin typeface="Roboto Condensed Light" panose="02000000000000000000" pitchFamily="2" charset="0"/>
              <a:ea typeface="Roboto Condensed Light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385B9B8-1FB8-4337-5B36-D9CED908B9C2}"/>
              </a:ext>
            </a:extLst>
          </p:cNvPr>
          <p:cNvSpPr txBox="1"/>
          <p:nvPr/>
        </p:nvSpPr>
        <p:spPr>
          <a:xfrm>
            <a:off x="10088070" y="7824169"/>
            <a:ext cx="65762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Arial" panose="020B0604020202020204" pitchFamily="34" charset="0"/>
              </a:rPr>
              <a:t>@</a:t>
            </a:r>
            <a:r>
              <a:rPr lang="es-ES" sz="44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Arial" panose="020B0604020202020204" pitchFamily="34" charset="0"/>
              </a:rPr>
              <a:t>julenmelgar</a:t>
            </a:r>
            <a:endParaRPr lang="es-ES" sz="4400" dirty="0">
              <a:latin typeface="Roboto Condensed Light" panose="02000000000000000000" pitchFamily="2" charset="0"/>
              <a:ea typeface="Roboto Condensed Light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8E061A8F-A59F-0880-31A9-53BF6BE720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500727" y="9181619"/>
            <a:ext cx="865186" cy="893095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72CE3B3F-EDBB-F38A-FA79-A1C142E43471}"/>
              </a:ext>
            </a:extLst>
          </p:cNvPr>
          <p:cNvSpPr txBox="1"/>
          <p:nvPr/>
        </p:nvSpPr>
        <p:spPr>
          <a:xfrm>
            <a:off x="10088070" y="9243447"/>
            <a:ext cx="65762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Arial" panose="020B0604020202020204" pitchFamily="34" charset="0"/>
              </a:rPr>
              <a:t>@</a:t>
            </a:r>
            <a:r>
              <a:rPr lang="es-ES" sz="44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Arial" panose="020B0604020202020204" pitchFamily="34" charset="0"/>
              </a:rPr>
              <a:t>julenmelgar</a:t>
            </a:r>
            <a:endParaRPr lang="es-ES" sz="4400" dirty="0">
              <a:latin typeface="Roboto Condensed Light" panose="02000000000000000000" pitchFamily="2" charset="0"/>
              <a:ea typeface="Roboto Condensed Light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5" name="Gráfico 14">
            <a:extLst>
              <a:ext uri="{FF2B5EF4-FFF2-40B4-BE49-F238E27FC236}">
                <a16:creationId xmlns:a16="http://schemas.microsoft.com/office/drawing/2014/main" id="{40181B0E-0798-0D72-1C6A-64464F8B6A4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573320" y="10662723"/>
            <a:ext cx="792593" cy="792593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E57BFA34-BD80-F3CE-163D-226069548628}"/>
              </a:ext>
            </a:extLst>
          </p:cNvPr>
          <p:cNvSpPr txBox="1"/>
          <p:nvPr/>
        </p:nvSpPr>
        <p:spPr>
          <a:xfrm>
            <a:off x="10088070" y="10662723"/>
            <a:ext cx="98424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err="1">
                <a:latin typeface="Roboto Condensed Light" panose="02000000000000000000" pitchFamily="2" charset="0"/>
                <a:ea typeface="Roboto Condensed Light" panose="02000000000000000000" pitchFamily="2" charset="0"/>
                <a:cs typeface="Arial" panose="020B0604020202020204" pitchFamily="34" charset="0"/>
              </a:rPr>
              <a:t>www.julenmelgar.com</a:t>
            </a:r>
            <a:endParaRPr lang="es-ES" sz="4400" dirty="0">
              <a:latin typeface="Roboto Condensed Light" panose="02000000000000000000" pitchFamily="2" charset="0"/>
              <a:ea typeface="Roboto Condensed Light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0672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Pantallazo del listado de productos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2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3487846"/>
            <a:ext cx="2059932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/>
              <a:t>// </a:t>
            </a:r>
            <a:r>
              <a:rPr lang="es-ES" sz="6000" dirty="0" err="1"/>
              <a:t>create</a:t>
            </a:r>
            <a:r>
              <a:rPr lang="es-ES" sz="6000" dirty="0"/>
              <a:t> a </a:t>
            </a:r>
            <a:r>
              <a:rPr lang="es-ES" sz="6000" dirty="0" err="1"/>
              <a:t>screenshots</a:t>
            </a:r>
            <a:endParaRPr lang="es-ES" sz="6000" dirty="0"/>
          </a:p>
          <a:p>
            <a:endParaRPr lang="es-ES" sz="6000" dirty="0"/>
          </a:p>
          <a:p>
            <a:r>
              <a:rPr lang="es-ES" sz="6000" dirty="0" err="1"/>
              <a:t>await</a:t>
            </a:r>
            <a:r>
              <a:rPr lang="es-ES" sz="6000" dirty="0"/>
              <a:t> </a:t>
            </a:r>
            <a:r>
              <a:rPr lang="es-ES" sz="6000" dirty="0" err="1"/>
              <a:t>page.screenshot</a:t>
            </a:r>
            <a:r>
              <a:rPr lang="es-ES" sz="6000" dirty="0"/>
              <a:t>({</a:t>
            </a:r>
          </a:p>
          <a:p>
            <a:r>
              <a:rPr lang="es-ES" sz="6000" dirty="0"/>
              <a:t>    </a:t>
            </a:r>
            <a:r>
              <a:rPr lang="es-ES" sz="6000" dirty="0" err="1"/>
              <a:t>path</a:t>
            </a:r>
            <a:r>
              <a:rPr lang="es-ES" sz="6000" dirty="0"/>
              <a:t>: '</a:t>
            </a:r>
            <a:r>
              <a:rPr lang="es-ES" sz="6000" dirty="0" err="1"/>
              <a:t>screenshot</a:t>
            </a:r>
            <a:r>
              <a:rPr lang="es-ES" sz="6000" dirty="0"/>
              <a:t>/</a:t>
            </a:r>
            <a:r>
              <a:rPr lang="es-ES" sz="6000" dirty="0" err="1"/>
              <a:t>search-iphone-x.png</a:t>
            </a:r>
            <a:r>
              <a:rPr lang="es-ES" sz="6000" dirty="0"/>
              <a:t>'</a:t>
            </a:r>
          </a:p>
          <a:p>
            <a:r>
              <a:rPr lang="es-ES" sz="6000" dirty="0"/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518212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38297" y="10675051"/>
            <a:ext cx="15853836" cy="1278682"/>
          </a:xfrm>
        </p:spPr>
        <p:txBody>
          <a:bodyPr/>
          <a:lstStyle/>
          <a:p>
            <a:r>
              <a:rPr lang="es-ES" dirty="0"/>
              <a:t>Práctica 2 – Guardado de productos dentro de un array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6874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Recorrer listado de productos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2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3487846"/>
            <a:ext cx="20599323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 err="1"/>
              <a:t>const</a:t>
            </a:r>
            <a:r>
              <a:rPr lang="es-ES" sz="3600" dirty="0"/>
              <a:t> </a:t>
            </a:r>
            <a:r>
              <a:rPr lang="es-ES" sz="3600" dirty="0" err="1"/>
              <a:t>products</a:t>
            </a:r>
            <a:r>
              <a:rPr lang="es-ES" sz="3600" dirty="0"/>
              <a:t> = </a:t>
            </a:r>
            <a:r>
              <a:rPr lang="es-ES" sz="3600" dirty="0" err="1"/>
              <a:t>await</a:t>
            </a:r>
            <a:r>
              <a:rPr lang="es-ES" sz="3600" dirty="0"/>
              <a:t> </a:t>
            </a:r>
            <a:r>
              <a:rPr lang="es-ES" sz="3600" dirty="0" err="1"/>
              <a:t>page.evaluate</a:t>
            </a:r>
            <a:r>
              <a:rPr lang="es-ES" sz="3600" dirty="0"/>
              <a:t>(() =&gt; {</a:t>
            </a:r>
          </a:p>
          <a:p>
            <a:r>
              <a:rPr lang="es-ES" sz="3600" dirty="0"/>
              <a:t>    </a:t>
            </a:r>
            <a:r>
              <a:rPr lang="es-ES" sz="3600" dirty="0" err="1"/>
              <a:t>const</a:t>
            </a:r>
            <a:r>
              <a:rPr lang="es-ES" sz="3600" dirty="0"/>
              <a:t> links = </a:t>
            </a:r>
            <a:r>
              <a:rPr lang="es-ES" sz="3600" dirty="0" err="1"/>
              <a:t>Array.from</a:t>
            </a:r>
            <a:r>
              <a:rPr lang="es-ES" sz="3600" dirty="0"/>
              <a:t>(</a:t>
            </a:r>
            <a:r>
              <a:rPr lang="es-ES" sz="3600" dirty="0" err="1"/>
              <a:t>document.querySelectorAll</a:t>
            </a:r>
            <a:r>
              <a:rPr lang="es-ES" sz="3600" dirty="0"/>
              <a:t>('.s-result-item.sg-col-4-of-12'));</a:t>
            </a:r>
          </a:p>
          <a:p>
            <a:br>
              <a:rPr lang="es-ES" sz="3600" dirty="0"/>
            </a:br>
            <a:r>
              <a:rPr lang="es-ES" sz="3600" dirty="0"/>
              <a:t>    </a:t>
            </a:r>
            <a:r>
              <a:rPr lang="es-ES" sz="3600" dirty="0" err="1"/>
              <a:t>return</a:t>
            </a:r>
            <a:r>
              <a:rPr lang="es-ES" sz="3600" dirty="0"/>
              <a:t> </a:t>
            </a:r>
            <a:r>
              <a:rPr lang="es-ES" sz="3600" dirty="0" err="1"/>
              <a:t>links.map</a:t>
            </a:r>
            <a:r>
              <a:rPr lang="es-ES" sz="3600" dirty="0"/>
              <a:t>(link =&gt; {</a:t>
            </a:r>
          </a:p>
          <a:p>
            <a:r>
              <a:rPr lang="es-ES" sz="3600" dirty="0"/>
              <a:t>        </a:t>
            </a:r>
            <a:r>
              <a:rPr lang="es-ES" sz="3600" dirty="0" err="1"/>
              <a:t>if</a:t>
            </a:r>
            <a:r>
              <a:rPr lang="es-ES" sz="3600" dirty="0"/>
              <a:t> (</a:t>
            </a:r>
            <a:r>
              <a:rPr lang="es-ES" sz="3600" dirty="0" err="1"/>
              <a:t>link.querySelector</a:t>
            </a:r>
            <a:r>
              <a:rPr lang="es-ES" sz="3600" dirty="0"/>
              <a:t>(".a-</a:t>
            </a:r>
            <a:r>
              <a:rPr lang="es-ES" sz="3600" dirty="0" err="1"/>
              <a:t>price</a:t>
            </a:r>
            <a:r>
              <a:rPr lang="es-ES" sz="3600" dirty="0"/>
              <a:t>-</a:t>
            </a:r>
            <a:r>
              <a:rPr lang="es-ES" sz="3600" dirty="0" err="1"/>
              <a:t>whole</a:t>
            </a:r>
            <a:r>
              <a:rPr lang="es-ES" sz="3600" dirty="0"/>
              <a:t>")) {</a:t>
            </a:r>
            <a:br>
              <a:rPr lang="es-ES" sz="3600" dirty="0"/>
            </a:br>
            <a:r>
              <a:rPr lang="es-ES" sz="3600" dirty="0"/>
              <a:t>            </a:t>
            </a:r>
            <a:r>
              <a:rPr lang="es-ES" sz="3600" dirty="0" err="1"/>
              <a:t>return</a:t>
            </a:r>
            <a:r>
              <a:rPr lang="es-ES" sz="3600" dirty="0"/>
              <a:t> {</a:t>
            </a:r>
          </a:p>
          <a:p>
            <a:r>
              <a:rPr lang="es-ES" sz="3600" dirty="0"/>
              <a:t>                </a:t>
            </a:r>
            <a:r>
              <a:rPr lang="es-ES" sz="3600" dirty="0" err="1"/>
              <a:t>name</a:t>
            </a:r>
            <a:r>
              <a:rPr lang="es-ES" sz="3600" dirty="0"/>
              <a:t>: </a:t>
            </a:r>
            <a:r>
              <a:rPr lang="es-ES" sz="3600" dirty="0" err="1"/>
              <a:t>link.querySelector</a:t>
            </a:r>
            <a:r>
              <a:rPr lang="es-ES" sz="3600" dirty="0"/>
              <a:t>("h2").</a:t>
            </a:r>
            <a:r>
              <a:rPr lang="es-ES" sz="3600" dirty="0" err="1"/>
              <a:t>textContent</a:t>
            </a:r>
            <a:r>
              <a:rPr lang="es-ES" sz="3600" dirty="0"/>
              <a:t>,</a:t>
            </a:r>
          </a:p>
          <a:p>
            <a:r>
              <a:rPr lang="es-ES" sz="3600" dirty="0"/>
              <a:t>                </a:t>
            </a:r>
            <a:r>
              <a:rPr lang="es-ES" sz="3600" dirty="0" err="1"/>
              <a:t>url</a:t>
            </a:r>
            <a:r>
              <a:rPr lang="es-ES" sz="3600" dirty="0"/>
              <a:t>: </a:t>
            </a:r>
            <a:r>
              <a:rPr lang="es-ES" sz="3600" dirty="0" err="1"/>
              <a:t>link.querySelector</a:t>
            </a:r>
            <a:r>
              <a:rPr lang="es-ES" sz="3600" dirty="0"/>
              <a:t>(".a-link-</a:t>
            </a:r>
            <a:r>
              <a:rPr lang="es-ES" sz="3600" dirty="0" err="1"/>
              <a:t>normal.a</a:t>
            </a:r>
            <a:r>
              <a:rPr lang="es-ES" sz="3600" dirty="0"/>
              <a:t>-</a:t>
            </a:r>
            <a:r>
              <a:rPr lang="es-ES" sz="3600" dirty="0" err="1"/>
              <a:t>text</a:t>
            </a:r>
            <a:r>
              <a:rPr lang="es-ES" sz="3600" dirty="0"/>
              <a:t>-normal").</a:t>
            </a:r>
            <a:r>
              <a:rPr lang="es-ES" sz="3600" dirty="0" err="1"/>
              <a:t>href</a:t>
            </a:r>
            <a:r>
              <a:rPr lang="es-ES" sz="3600" dirty="0"/>
              <a:t>,</a:t>
            </a:r>
          </a:p>
          <a:p>
            <a:r>
              <a:rPr lang="es-ES" sz="3600" dirty="0"/>
              <a:t>                </a:t>
            </a:r>
            <a:r>
              <a:rPr lang="es-ES" sz="3600" dirty="0" err="1"/>
              <a:t>image</a:t>
            </a:r>
            <a:r>
              <a:rPr lang="es-ES" sz="3600" dirty="0"/>
              <a:t>: </a:t>
            </a:r>
            <a:r>
              <a:rPr lang="es-ES" sz="3600" dirty="0" err="1"/>
              <a:t>link.querySelector</a:t>
            </a:r>
            <a:r>
              <a:rPr lang="es-ES" sz="3600" dirty="0"/>
              <a:t>(".s-</a:t>
            </a:r>
            <a:r>
              <a:rPr lang="es-ES" sz="3600" dirty="0" err="1"/>
              <a:t>image</a:t>
            </a:r>
            <a:r>
              <a:rPr lang="es-ES" sz="3600" dirty="0"/>
              <a:t>").</a:t>
            </a:r>
            <a:r>
              <a:rPr lang="es-ES" sz="3600" dirty="0" err="1"/>
              <a:t>src</a:t>
            </a:r>
            <a:r>
              <a:rPr lang="es-ES" sz="3600" dirty="0"/>
              <a:t>,</a:t>
            </a:r>
          </a:p>
          <a:p>
            <a:r>
              <a:rPr lang="es-ES" sz="3600" dirty="0"/>
              <a:t>                </a:t>
            </a:r>
            <a:r>
              <a:rPr lang="es-ES" sz="3600" dirty="0" err="1"/>
              <a:t>price</a:t>
            </a:r>
            <a:r>
              <a:rPr lang="es-ES" sz="3600" dirty="0"/>
              <a:t>: </a:t>
            </a:r>
            <a:r>
              <a:rPr lang="es-ES" sz="3600" dirty="0" err="1"/>
              <a:t>parseFloat</a:t>
            </a:r>
            <a:r>
              <a:rPr lang="es-ES" sz="3600" dirty="0"/>
              <a:t>(</a:t>
            </a:r>
            <a:r>
              <a:rPr lang="es-ES" sz="3600" dirty="0" err="1"/>
              <a:t>link.querySelector</a:t>
            </a:r>
            <a:r>
              <a:rPr lang="es-ES" sz="3600" dirty="0"/>
              <a:t>(".a-</a:t>
            </a:r>
            <a:r>
              <a:rPr lang="es-ES" sz="3600" dirty="0" err="1"/>
              <a:t>price</a:t>
            </a:r>
            <a:r>
              <a:rPr lang="es-ES" sz="3600" dirty="0"/>
              <a:t>-</a:t>
            </a:r>
            <a:r>
              <a:rPr lang="es-ES" sz="3600" dirty="0" err="1"/>
              <a:t>whole</a:t>
            </a:r>
            <a:r>
              <a:rPr lang="es-ES" sz="3600" dirty="0"/>
              <a:t>").</a:t>
            </a:r>
            <a:r>
              <a:rPr lang="es-ES" sz="3600" dirty="0" err="1"/>
              <a:t>textContent.replace</a:t>
            </a:r>
            <a:r>
              <a:rPr lang="es-ES" sz="3600" dirty="0"/>
              <a:t>(/[,.]/g, m =&gt; (m     === ',' ? '.' : ''))),</a:t>
            </a:r>
          </a:p>
          <a:p>
            <a:r>
              <a:rPr lang="es-ES" sz="3600" dirty="0"/>
              <a:t>            };</a:t>
            </a:r>
          </a:p>
          <a:p>
            <a:r>
              <a:rPr lang="es-ES" sz="3600" dirty="0"/>
              <a:t>        }</a:t>
            </a:r>
          </a:p>
          <a:p>
            <a:r>
              <a:rPr lang="es-ES" sz="3600" dirty="0"/>
              <a:t>    }).</a:t>
            </a:r>
            <a:r>
              <a:rPr lang="es-ES" sz="3600" dirty="0" err="1"/>
              <a:t>slice</a:t>
            </a:r>
            <a:r>
              <a:rPr lang="es-ES" sz="3600" dirty="0"/>
              <a:t>(0, 5);</a:t>
            </a:r>
          </a:p>
          <a:p>
            <a:r>
              <a:rPr lang="es-ES" sz="3600" dirty="0"/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3493744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38297" y="10675051"/>
            <a:ext cx="15735303" cy="1278682"/>
          </a:xfrm>
        </p:spPr>
        <p:txBody>
          <a:bodyPr/>
          <a:lstStyle/>
          <a:p>
            <a:r>
              <a:rPr lang="es-ES" dirty="0"/>
              <a:t>Práctica 2 – Ordenación de productos por precio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12461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Pintar listado de productos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2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3487846"/>
            <a:ext cx="20599323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/>
              <a:t>console.log</a:t>
            </a:r>
            <a:r>
              <a:rPr lang="es-ES" sz="6000" dirty="0"/>
              <a:t>(</a:t>
            </a:r>
            <a:r>
              <a:rPr lang="es-ES" sz="6000" dirty="0" err="1"/>
              <a:t>products.sort</a:t>
            </a:r>
            <a:r>
              <a:rPr lang="es-ES" sz="6000" dirty="0"/>
              <a:t>((a, b) =&gt; {</a:t>
            </a:r>
          </a:p>
          <a:p>
            <a:r>
              <a:rPr lang="es-ES" sz="6000" dirty="0"/>
              <a:t>    </a:t>
            </a:r>
            <a:r>
              <a:rPr lang="es-ES" sz="6000" dirty="0" err="1"/>
              <a:t>return</a:t>
            </a:r>
            <a:r>
              <a:rPr lang="es-ES" sz="6000" dirty="0"/>
              <a:t> </a:t>
            </a:r>
            <a:r>
              <a:rPr lang="es-ES" sz="6000" dirty="0" err="1"/>
              <a:t>a.price</a:t>
            </a:r>
            <a:r>
              <a:rPr lang="es-ES" sz="6000" dirty="0"/>
              <a:t> - </a:t>
            </a:r>
            <a:r>
              <a:rPr lang="es-ES" sz="6000" dirty="0" err="1"/>
              <a:t>b.price</a:t>
            </a:r>
            <a:r>
              <a:rPr lang="es-ES" sz="6000" dirty="0"/>
              <a:t>;</a:t>
            </a:r>
          </a:p>
          <a:p>
            <a:r>
              <a:rPr lang="es-ES" sz="6000" dirty="0"/>
              <a:t>}));</a:t>
            </a:r>
          </a:p>
          <a:p>
            <a:endParaRPr lang="es-ES" sz="6000" dirty="0"/>
          </a:p>
          <a:p>
            <a:r>
              <a:rPr lang="es-ES" sz="6000" dirty="0"/>
              <a:t>// </a:t>
            </a:r>
            <a:r>
              <a:rPr lang="es-ES" sz="6000" dirty="0" err="1"/>
              <a:t>close</a:t>
            </a:r>
            <a:r>
              <a:rPr lang="es-ES" sz="6000" dirty="0"/>
              <a:t> </a:t>
            </a:r>
            <a:r>
              <a:rPr lang="es-ES" sz="6000" dirty="0" err="1"/>
              <a:t>the</a:t>
            </a:r>
            <a:r>
              <a:rPr lang="es-ES" sz="6000" dirty="0"/>
              <a:t> browser</a:t>
            </a:r>
          </a:p>
          <a:p>
            <a:endParaRPr lang="es-ES" sz="6000" dirty="0"/>
          </a:p>
          <a:p>
            <a:r>
              <a:rPr lang="es-ES" sz="6000" dirty="0" err="1"/>
              <a:t>await</a:t>
            </a:r>
            <a:r>
              <a:rPr lang="es-ES" sz="6000" dirty="0"/>
              <a:t> </a:t>
            </a:r>
            <a:r>
              <a:rPr lang="es-ES" sz="6000" dirty="0" err="1"/>
              <a:t>browser.close</a:t>
            </a:r>
            <a:r>
              <a:rPr lang="es-ES" sz="60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0660853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Repositorio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Práctica 2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1892338" y="6569712"/>
            <a:ext cx="205993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000" dirty="0"/>
              <a:t>https://</a:t>
            </a:r>
            <a:r>
              <a:rPr lang="es-ES" sz="6000" dirty="0" err="1"/>
              <a:t>github.com</a:t>
            </a:r>
            <a:r>
              <a:rPr lang="es-ES" sz="6000" dirty="0"/>
              <a:t>/</a:t>
            </a:r>
            <a:r>
              <a:rPr lang="es-ES" sz="6000" dirty="0" err="1"/>
              <a:t>julenmelgar</a:t>
            </a:r>
            <a:r>
              <a:rPr lang="es-ES" sz="6000" dirty="0"/>
              <a:t>/</a:t>
            </a:r>
            <a:r>
              <a:rPr lang="es-ES" sz="6000" dirty="0" err="1"/>
              <a:t>puppeteer-amazon</a:t>
            </a:r>
            <a:endParaRPr lang="es-ES" sz="6000" dirty="0"/>
          </a:p>
        </p:txBody>
      </p:sp>
    </p:spTree>
    <p:extLst>
      <p:ext uri="{BB962C8B-B14F-4D97-AF65-F5344CB8AC3E}">
        <p14:creationId xmlns:p14="http://schemas.microsoft.com/office/powerpoint/2010/main" val="31372678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7C0F7BD-B29F-43BC-9EF7-AF8D8051B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" y="0"/>
            <a:ext cx="24384000" cy="13716000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FDC8EAAA-8F8F-4C6B-8688-8BE217E8DD71}"/>
              </a:ext>
            </a:extLst>
          </p:cNvPr>
          <p:cNvSpPr/>
          <p:nvPr/>
        </p:nvSpPr>
        <p:spPr>
          <a:xfrm>
            <a:off x="0" y="12792668"/>
            <a:ext cx="24384000" cy="923332"/>
          </a:xfrm>
          <a:prstGeom prst="rect">
            <a:avLst/>
          </a:prstGeom>
          <a:solidFill>
            <a:srgbClr val="14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80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CEC307A-5814-4E05-8DE7-9AC787DF3DD4}"/>
              </a:ext>
            </a:extLst>
          </p:cNvPr>
          <p:cNvSpPr txBox="1"/>
          <p:nvPr/>
        </p:nvSpPr>
        <p:spPr>
          <a:xfrm>
            <a:off x="0" y="12885002"/>
            <a:ext cx="2438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866" algn="ctr">
              <a:spcBef>
                <a:spcPts val="11466"/>
              </a:spcBef>
            </a:pPr>
            <a:r>
              <a:rPr lang="es-ES" sz="2800">
                <a:solidFill>
                  <a:schemeClr val="bg1"/>
                </a:solidFill>
                <a:latin typeface="Netto OT" panose="02000500030000020004" pitchFamily="2" charset="0"/>
                <a:ea typeface="Roboto Thin" pitchFamily="2" charset="0"/>
                <a:cs typeface="Arial Black"/>
              </a:rPr>
              <a:t>www.hiberus.com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FBBEF3DF-BB8A-4F1F-8C19-7FFD81B8BB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3774" y="-207691"/>
            <a:ext cx="4823192" cy="2863770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C1D48795-D2A9-442E-A990-4A8320D702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804392" y="762526"/>
            <a:ext cx="5301708" cy="92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064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NodeJS</a:t>
            </a:r>
            <a:r>
              <a:rPr lang="es-ES" dirty="0"/>
              <a:t>?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876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Introducción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¿Qué es </a:t>
            </a:r>
            <a:r>
              <a:rPr lang="es-ES" dirty="0" err="1">
                <a:latin typeface="Roboto Condensed Light"/>
                <a:ea typeface="Roboto Condensed Light"/>
              </a:rPr>
              <a:t>NodeJS</a:t>
            </a:r>
            <a:r>
              <a:rPr lang="es-ES" dirty="0">
                <a:latin typeface="Roboto Condensed Light"/>
                <a:ea typeface="Roboto Condensed Light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6" y="3878129"/>
            <a:ext cx="1882132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dirty="0" err="1"/>
              <a:t>Node.js</a:t>
            </a:r>
            <a:r>
              <a:rPr lang="es-ES" sz="6600" dirty="0"/>
              <a:t> es un entorno de ejecución para JavaScript de lado de servidor construido con el motor de JavaScript V8 de Chrome.</a:t>
            </a:r>
          </a:p>
          <a:p>
            <a:endParaRPr lang="es-ES" sz="6600" dirty="0"/>
          </a:p>
          <a:p>
            <a:r>
              <a:rPr lang="es-ES" sz="6600" dirty="0"/>
              <a:t>Fue creado en 2009 por Ryan Dahl y actualmente está mantenido por la empresa </a:t>
            </a:r>
            <a:r>
              <a:rPr lang="es-ES" sz="6600" dirty="0" err="1"/>
              <a:t>Joyent</a:t>
            </a:r>
            <a:r>
              <a:rPr lang="es-ES" sz="6600" dirty="0"/>
              <a:t>.</a:t>
            </a:r>
            <a:endParaRPr lang="es-ES" sz="5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88C0A1E-8452-3F60-AA80-FF12A2D6E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923198" y="5325380"/>
            <a:ext cx="7934001" cy="394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564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¿Qué es NPM?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504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Introducción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¿Qué es NPM?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5288339"/>
            <a:ext cx="161289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dirty="0"/>
              <a:t>NPM es un sistemas de gestión de paquetes (por defecto para </a:t>
            </a:r>
            <a:r>
              <a:rPr lang="es-ES" sz="6600" dirty="0" err="1"/>
              <a:t>NodeJS</a:t>
            </a:r>
            <a:r>
              <a:rPr lang="es-ES" sz="6600" dirty="0"/>
              <a:t>) que se ejecuta en entornos JavaScript.</a:t>
            </a:r>
            <a:endParaRPr lang="es-ES" sz="5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59BB78-C701-2201-926D-ADE4EC191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8448921" y="6261046"/>
            <a:ext cx="6169974" cy="239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1259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04A3DD-4D4C-41F1-A4D9-0D93D4B713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Puppeteer</a:t>
            </a:r>
            <a:r>
              <a:rPr lang="es-ES" dirty="0"/>
              <a:t>?</a:t>
            </a:r>
            <a:endParaRPr lang="es-ES" dirty="0">
              <a:solidFill>
                <a:srgbClr val="00CDE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9104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texto 24">
            <a:extLst>
              <a:ext uri="{FF2B5EF4-FFF2-40B4-BE49-F238E27FC236}">
                <a16:creationId xmlns:a16="http://schemas.microsoft.com/office/drawing/2014/main" id="{D577B76A-CACF-459C-AA39-09CA1E6986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77" y="373807"/>
            <a:ext cx="18296389" cy="1415772"/>
          </a:xfrm>
        </p:spPr>
        <p:txBody>
          <a:bodyPr/>
          <a:lstStyle/>
          <a:p>
            <a:r>
              <a:rPr lang="es-ES" dirty="0">
                <a:latin typeface="Roboto Black"/>
                <a:ea typeface="Roboto Black"/>
              </a:rPr>
              <a:t>Introducción</a:t>
            </a:r>
            <a:endParaRPr lang="es-ES" dirty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059C5DB7-3F6A-47D7-8622-1BA6C5B3D2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>
                <a:latin typeface="Roboto Condensed Light"/>
                <a:ea typeface="Roboto Condensed Light"/>
              </a:rPr>
              <a:t>¿Qué es </a:t>
            </a:r>
            <a:r>
              <a:rPr lang="es-ES" dirty="0" err="1">
                <a:latin typeface="Roboto Condensed Light"/>
                <a:ea typeface="Roboto Condensed Light"/>
              </a:rPr>
              <a:t>Puppeteer</a:t>
            </a:r>
            <a:r>
              <a:rPr lang="es-ES" dirty="0">
                <a:latin typeface="Roboto Condensed Light"/>
                <a:ea typeface="Roboto Condensed Light"/>
              </a:rPr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D579FFF-CFB4-36B3-FDF6-0C70488A374C}"/>
              </a:ext>
            </a:extLst>
          </p:cNvPr>
          <p:cNvSpPr txBox="1"/>
          <p:nvPr/>
        </p:nvSpPr>
        <p:spPr>
          <a:xfrm>
            <a:off x="838277" y="6153600"/>
            <a:ext cx="161289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dirty="0" err="1"/>
              <a:t>Puppeteer</a:t>
            </a:r>
            <a:r>
              <a:rPr lang="es-ES" sz="6600" dirty="0"/>
              <a:t> es una librería que proporciona una API para controlar </a:t>
            </a:r>
            <a:r>
              <a:rPr lang="es-ES" sz="6600" dirty="0" err="1"/>
              <a:t>Chromium</a:t>
            </a:r>
            <a:r>
              <a:rPr lang="es-ES" sz="6600" dirty="0"/>
              <a:t> mediante el protocolo </a:t>
            </a:r>
            <a:r>
              <a:rPr lang="es-ES" sz="6600" dirty="0" err="1"/>
              <a:t>DevTools</a:t>
            </a:r>
            <a:r>
              <a:rPr lang="es-ES" sz="6600" dirty="0"/>
              <a:t>.</a:t>
            </a:r>
            <a:endParaRPr lang="es-ES" sz="54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760E2F7-D63B-7A58-2681-781A434C0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3137" y="3457725"/>
            <a:ext cx="5862586" cy="853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9051031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apa">
  <a:themeElements>
    <a:clrScheme name="Capa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B9D405"/>
      </a:accent1>
      <a:accent2>
        <a:srgbClr val="808080"/>
      </a:accent2>
      <a:accent3>
        <a:srgbClr val="FFFFFF"/>
      </a:accent3>
      <a:accent4>
        <a:srgbClr val="000000"/>
      </a:accent4>
      <a:accent5>
        <a:srgbClr val="D9E6AA"/>
      </a:accent5>
      <a:accent6>
        <a:srgbClr val="737373"/>
      </a:accent6>
      <a:hlink>
        <a:srgbClr val="1994A4"/>
      </a:hlink>
      <a:folHlink>
        <a:srgbClr val="960F68"/>
      </a:folHlink>
    </a:clrScheme>
    <a:fontScheme name="Cap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B9D405"/>
        </a:solidFill>
        <a:ln w="0" algn="ctr">
          <a:noFill/>
          <a:miter lim="800000"/>
          <a:headEnd/>
          <a:tailEnd/>
        </a:ln>
        <a:effectLst>
          <a:glow rad="63500">
            <a:schemeClr val="accent1">
              <a:satMod val="175000"/>
              <a:alpha val="40000"/>
            </a:schemeClr>
          </a:glow>
        </a:effectLst>
        <a:scene3d>
          <a:camera prst="orthographicFront"/>
          <a:lightRig rig="threePt" dir="t"/>
        </a:scene3d>
        <a:sp3d>
          <a:bevelT w="0" h="0" prst="coolSlant"/>
        </a:sp3d>
      </a:spPr>
      <a:bodyPr anchor="ctr"/>
      <a:lstStyle>
        <a:defPPr algn="ctr">
          <a:lnSpc>
            <a:spcPct val="90000"/>
          </a:lnSpc>
          <a:defRPr sz="900" dirty="0"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just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40000"/>
          </a:spcAft>
          <a:buClrTx/>
          <a:buSzTx/>
          <a:buFontTx/>
          <a:buNone/>
          <a:tabLst/>
          <a:defRPr kumimoji="0" lang="es-E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apa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B9D405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9E6AA"/>
        </a:accent5>
        <a:accent6>
          <a:srgbClr val="737373"/>
        </a:accent6>
        <a:hlink>
          <a:srgbClr val="1994A4"/>
        </a:hlink>
        <a:folHlink>
          <a:srgbClr val="960F6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65326A"/>
        </a:accent1>
        <a:accent2>
          <a:srgbClr val="D76734"/>
        </a:accent2>
        <a:accent3>
          <a:srgbClr val="FFFFFF"/>
        </a:accent3>
        <a:accent4>
          <a:srgbClr val="000000"/>
        </a:accent4>
        <a:accent5>
          <a:srgbClr val="B8ADB9"/>
        </a:accent5>
        <a:accent6>
          <a:srgbClr val="C35D2E"/>
        </a:accent6>
        <a:hlink>
          <a:srgbClr val="E39F03"/>
        </a:hlink>
        <a:folHlink>
          <a:srgbClr val="DDB32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a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798D44"/>
        </a:accent1>
        <a:accent2>
          <a:srgbClr val="1B72B7"/>
        </a:accent2>
        <a:accent3>
          <a:srgbClr val="FFFFFF"/>
        </a:accent3>
        <a:accent4>
          <a:srgbClr val="000000"/>
        </a:accent4>
        <a:accent5>
          <a:srgbClr val="BEC5B0"/>
        </a:accent5>
        <a:accent6>
          <a:srgbClr val="1767A6"/>
        </a:accent6>
        <a:hlink>
          <a:srgbClr val="205372"/>
        </a:hlink>
        <a:folHlink>
          <a:srgbClr val="0073C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985</Words>
  <Application>Microsoft Macintosh PowerPoint</Application>
  <PresentationFormat>Personalizado</PresentationFormat>
  <Paragraphs>191</Paragraphs>
  <Slides>36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15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36</vt:i4>
      </vt:variant>
    </vt:vector>
  </HeadingPairs>
  <TitlesOfParts>
    <vt:vector size="53" baseType="lpstr">
      <vt:lpstr>Avenir</vt:lpstr>
      <vt:lpstr>Helvetica Neue Light</vt:lpstr>
      <vt:lpstr>Roboto Light</vt:lpstr>
      <vt:lpstr>Wingdings</vt:lpstr>
      <vt:lpstr>Calibri</vt:lpstr>
      <vt:lpstr>Roboto Condensed Light</vt:lpstr>
      <vt:lpstr>Arial</vt:lpstr>
      <vt:lpstr>PT Mono</vt:lpstr>
      <vt:lpstr>Roboto</vt:lpstr>
      <vt:lpstr>Roboto Condensed</vt:lpstr>
      <vt:lpstr>Netto OT</vt:lpstr>
      <vt:lpstr>Helvetica Neue</vt:lpstr>
      <vt:lpstr>Roboto Black</vt:lpstr>
      <vt:lpstr>Hiberus type</vt:lpstr>
      <vt:lpstr>A.Casual.Handwritten.Pen</vt:lpstr>
      <vt:lpstr>White</vt:lpstr>
      <vt:lpstr>Capa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2022-05-23T10:30:21Z</dcterms:modified>
</cp:coreProperties>
</file>

<file path=docProps/thumbnail.jpeg>
</file>